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9" r:id="rId3"/>
    <p:sldId id="265" r:id="rId4"/>
    <p:sldId id="262" r:id="rId5"/>
    <p:sldId id="279" r:id="rId6"/>
    <p:sldId id="296" r:id="rId7"/>
    <p:sldId id="257" r:id="rId8"/>
    <p:sldId id="268" r:id="rId9"/>
    <p:sldId id="278" r:id="rId10"/>
    <p:sldId id="290" r:id="rId11"/>
    <p:sldId id="276" r:id="rId12"/>
    <p:sldId id="277" r:id="rId13"/>
    <p:sldId id="270" r:id="rId14"/>
    <p:sldId id="284" r:id="rId15"/>
    <p:sldId id="271" r:id="rId16"/>
    <p:sldId id="287" r:id="rId17"/>
    <p:sldId id="285" r:id="rId18"/>
    <p:sldId id="292"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047"/>
    <a:srgbClr val="FDF9F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8532E-0C45-4E17-93DC-541E9B656520}" v="165" dt="2025-04-12T20:40:26.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sorterViewPr>
    <p:cViewPr>
      <p:scale>
        <a:sx n="100" d="100"/>
        <a:sy n="100" d="100"/>
      </p:scale>
      <p:origin x="0" y="-46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nesmith@umich.edu" userId="S::urn:spo:guest#jnesmith@umich.edu::" providerId="AD" clId="Web-{B2C8E468-DD18-B47D-BC5A-76C3979988BE}"/>
    <pc:docChg chg="modSld">
      <pc:chgData name="jnesmith@umich.edu" userId="S::urn:spo:guest#jnesmith@umich.edu::" providerId="AD" clId="Web-{B2C8E468-DD18-B47D-BC5A-76C3979988BE}" dt="2025-04-11T18:25:28.828" v="7"/>
      <pc:docMkLst>
        <pc:docMk/>
      </pc:docMkLst>
      <pc:sldChg chg="modSp">
        <pc:chgData name="jnesmith@umich.edu" userId="S::urn:spo:guest#jnesmith@umich.edu::" providerId="AD" clId="Web-{B2C8E468-DD18-B47D-BC5A-76C3979988BE}" dt="2025-04-11T18:25:28.828" v="7"/>
        <pc:sldMkLst>
          <pc:docMk/>
          <pc:sldMk cId="3741678156" sldId="258"/>
        </pc:sldMkLst>
        <pc:spChg chg="mod">
          <ac:chgData name="jnesmith@umich.edu" userId="S::urn:spo:guest#jnesmith@umich.edu::" providerId="AD" clId="Web-{B2C8E468-DD18-B47D-BC5A-76C3979988BE}" dt="2025-04-11T18:25:05.250" v="6" actId="1076"/>
          <ac:spMkLst>
            <pc:docMk/>
            <pc:sldMk cId="3741678156" sldId="258"/>
            <ac:spMk id="2" creationId="{9DFCFBCD-7256-6AB1-36FF-EC42287D092B}"/>
          </ac:spMkLst>
        </pc:spChg>
        <pc:picChg chg="mod ord">
          <ac:chgData name="jnesmith@umich.edu" userId="S::urn:spo:guest#jnesmith@umich.edu::" providerId="AD" clId="Web-{B2C8E468-DD18-B47D-BC5A-76C3979988BE}" dt="2025-04-11T18:25:28.828" v="7"/>
          <ac:picMkLst>
            <pc:docMk/>
            <pc:sldMk cId="3741678156" sldId="258"/>
            <ac:picMk id="6" creationId="{47702BE5-0D89-18E4-5734-9AF9D1FB116E}"/>
          </ac:picMkLst>
        </pc:picChg>
        <pc:picChg chg="mod">
          <ac:chgData name="jnesmith@umich.edu" userId="S::urn:spo:guest#jnesmith@umich.edu::" providerId="AD" clId="Web-{B2C8E468-DD18-B47D-BC5A-76C3979988BE}" dt="2025-04-11T18:24:30.453" v="2" actId="1076"/>
          <ac:picMkLst>
            <pc:docMk/>
            <pc:sldMk cId="3741678156" sldId="258"/>
            <ac:picMk id="25" creationId="{5FECFB7D-5BFE-8B60-5C73-BAE14738FEAC}"/>
          </ac:picMkLst>
        </pc:picChg>
      </pc:sldChg>
      <pc:sldChg chg="mod modShow">
        <pc:chgData name="jnesmith@umich.edu" userId="S::urn:spo:guest#jnesmith@umich.edu::" providerId="AD" clId="Web-{B2C8E468-DD18-B47D-BC5A-76C3979988BE}" dt="2025-04-11T18:22:05.921" v="0"/>
        <pc:sldMkLst>
          <pc:docMk/>
          <pc:sldMk cId="1331276777" sldId="274"/>
        </pc:sldMkLst>
      </pc:sldChg>
    </pc:docChg>
  </pc:docChgLst>
  <pc:docChgLst>
    <pc:chgData name="jnesmith@umich.edu" userId="S::urn:spo:guest#jnesmith@umich.edu::" providerId="AD" clId="Web-{374617B9-DFED-C6C3-A58C-800790359EE3}"/>
    <pc:docChg chg="modSld">
      <pc:chgData name="jnesmith@umich.edu" userId="S::urn:spo:guest#jnesmith@umich.edu::" providerId="AD" clId="Web-{374617B9-DFED-C6C3-A58C-800790359EE3}" dt="2025-04-11T18:52:18.444" v="6"/>
      <pc:docMkLst>
        <pc:docMk/>
      </pc:docMkLst>
      <pc:sldChg chg="modSp">
        <pc:chgData name="jnesmith@umich.edu" userId="S::urn:spo:guest#jnesmith@umich.edu::" providerId="AD" clId="Web-{374617B9-DFED-C6C3-A58C-800790359EE3}" dt="2025-04-11T18:48:28.193" v="2" actId="20577"/>
        <pc:sldMkLst>
          <pc:docMk/>
          <pc:sldMk cId="2961230391" sldId="268"/>
        </pc:sldMkLst>
        <pc:spChg chg="mod">
          <ac:chgData name="jnesmith@umich.edu" userId="S::urn:spo:guest#jnesmith@umich.edu::" providerId="AD" clId="Web-{374617B9-DFED-C6C3-A58C-800790359EE3}" dt="2025-04-11T18:48:28.193" v="2" actId="20577"/>
          <ac:spMkLst>
            <pc:docMk/>
            <pc:sldMk cId="2961230391" sldId="268"/>
            <ac:spMk id="7" creationId="{BE019F3C-CE13-13A1-C71C-D23DB4FB52E4}"/>
          </ac:spMkLst>
        </pc:spChg>
      </pc:sldChg>
      <pc:sldChg chg="mod modShow">
        <pc:chgData name="jnesmith@umich.edu" userId="S::urn:spo:guest#jnesmith@umich.edu::" providerId="AD" clId="Web-{374617B9-DFED-C6C3-A58C-800790359EE3}" dt="2025-04-11T18:52:18.444" v="6"/>
        <pc:sldMkLst>
          <pc:docMk/>
          <pc:sldMk cId="970539977" sldId="273"/>
        </pc:sldMkLst>
      </pc:sldChg>
      <pc:sldChg chg="mod modShow">
        <pc:chgData name="jnesmith@umich.edu" userId="S::urn:spo:guest#jnesmith@umich.edu::" providerId="AD" clId="Web-{374617B9-DFED-C6C3-A58C-800790359EE3}" dt="2025-04-11T18:52:03.475" v="4"/>
        <pc:sldMkLst>
          <pc:docMk/>
          <pc:sldMk cId="1910699243" sldId="286"/>
        </pc:sldMkLst>
      </pc:sldChg>
      <pc:sldChg chg="mod modShow">
        <pc:chgData name="jnesmith@umich.edu" userId="S::urn:spo:guest#jnesmith@umich.edu::" providerId="AD" clId="Web-{374617B9-DFED-C6C3-A58C-800790359EE3}" dt="2025-04-11T18:49:54.662" v="3"/>
        <pc:sldMkLst>
          <pc:docMk/>
          <pc:sldMk cId="689032328" sldId="295"/>
        </pc:sldMkLst>
      </pc:sldChg>
    </pc:docChg>
  </pc:docChgLst>
  <pc:docChgLst>
    <pc:chgData name="LaCommare, Katherine" userId="567d3531-4e06-494e-a493-9a749c1020f2" providerId="ADAL" clId="{9098532E-0C45-4E17-93DC-541E9B656520}"/>
    <pc:docChg chg="undo custSel addSld delSld modSld">
      <pc:chgData name="LaCommare, Katherine" userId="567d3531-4e06-494e-a493-9a749c1020f2" providerId="ADAL" clId="{9098532E-0C45-4E17-93DC-541E9B656520}" dt="2025-04-12T21:09:43.941" v="166" actId="47"/>
      <pc:docMkLst>
        <pc:docMk/>
      </pc:docMkLst>
      <pc:sldChg chg="modNotesTx">
        <pc:chgData name="LaCommare, Katherine" userId="567d3531-4e06-494e-a493-9a749c1020f2" providerId="ADAL" clId="{9098532E-0C45-4E17-93DC-541E9B656520}" dt="2025-04-11T18:22:42.228" v="93" actId="20577"/>
        <pc:sldMkLst>
          <pc:docMk/>
          <pc:sldMk cId="2145361125" sldId="257"/>
        </pc:sldMkLst>
      </pc:sldChg>
      <pc:sldChg chg="addSp modSp del mod">
        <pc:chgData name="LaCommare, Katherine" userId="567d3531-4e06-494e-a493-9a749c1020f2" providerId="ADAL" clId="{9098532E-0C45-4E17-93DC-541E9B656520}" dt="2025-04-11T18:38:57.070" v="155" actId="47"/>
        <pc:sldMkLst>
          <pc:docMk/>
          <pc:sldMk cId="3741678156" sldId="258"/>
        </pc:sldMkLst>
        <pc:spChg chg="mod ord">
          <ac:chgData name="LaCommare, Katherine" userId="567d3531-4e06-494e-a493-9a749c1020f2" providerId="ADAL" clId="{9098532E-0C45-4E17-93DC-541E9B656520}" dt="2025-04-11T18:29:36.830" v="113" actId="207"/>
          <ac:spMkLst>
            <pc:docMk/>
            <pc:sldMk cId="3741678156" sldId="258"/>
            <ac:spMk id="2" creationId="{9DFCFBCD-7256-6AB1-36FF-EC42287D092B}"/>
          </ac:spMkLst>
        </pc:spChg>
        <pc:spChg chg="add mod">
          <ac:chgData name="LaCommare, Katherine" userId="567d3531-4e06-494e-a493-9a749c1020f2" providerId="ADAL" clId="{9098532E-0C45-4E17-93DC-541E9B656520}" dt="2025-04-11T18:27:48.762" v="102" actId="207"/>
          <ac:spMkLst>
            <pc:docMk/>
            <pc:sldMk cId="3741678156" sldId="258"/>
            <ac:spMk id="3" creationId="{D1F8B77B-7A77-16D9-1F39-6C7B531ED6A7}"/>
          </ac:spMkLst>
        </pc:spChg>
        <pc:spChg chg="add mod">
          <ac:chgData name="LaCommare, Katherine" userId="567d3531-4e06-494e-a493-9a749c1020f2" providerId="ADAL" clId="{9098532E-0C45-4E17-93DC-541E9B656520}" dt="2025-04-11T18:28:37.002" v="105" actId="14100"/>
          <ac:spMkLst>
            <pc:docMk/>
            <pc:sldMk cId="3741678156" sldId="258"/>
            <ac:spMk id="4" creationId="{3EA5B404-5F6D-0605-98C3-BEFC43183AD8}"/>
          </ac:spMkLst>
        </pc:spChg>
        <pc:picChg chg="ord">
          <ac:chgData name="LaCommare, Katherine" userId="567d3531-4e06-494e-a493-9a749c1020f2" providerId="ADAL" clId="{9098532E-0C45-4E17-93DC-541E9B656520}" dt="2025-04-11T18:26:14.093" v="94" actId="166"/>
          <ac:picMkLst>
            <pc:docMk/>
            <pc:sldMk cId="3741678156" sldId="258"/>
            <ac:picMk id="6" creationId="{47702BE5-0D89-18E4-5734-9AF9D1FB116E}"/>
          </ac:picMkLst>
        </pc:picChg>
        <pc:cxnChg chg="add mod">
          <ac:chgData name="LaCommare, Katherine" userId="567d3531-4e06-494e-a493-9a749c1020f2" providerId="ADAL" clId="{9098532E-0C45-4E17-93DC-541E9B656520}" dt="2025-04-11T18:29:14.459" v="112" actId="1582"/>
          <ac:cxnSpMkLst>
            <pc:docMk/>
            <pc:sldMk cId="3741678156" sldId="258"/>
            <ac:cxnSpMk id="7" creationId="{C1327B96-9964-914E-9ED3-301AAF225C07}"/>
          </ac:cxnSpMkLst>
        </pc:cxnChg>
      </pc:sldChg>
      <pc:sldChg chg="del mod modShow">
        <pc:chgData name="LaCommare, Katherine" userId="567d3531-4e06-494e-a493-9a749c1020f2" providerId="ADAL" clId="{9098532E-0C45-4E17-93DC-541E9B656520}" dt="2025-04-12T20:39:12.695" v="158" actId="47"/>
        <pc:sldMkLst>
          <pc:docMk/>
          <pc:sldMk cId="3120161482" sldId="260"/>
        </pc:sldMkLst>
      </pc:sldChg>
      <pc:sldChg chg="del mod modShow">
        <pc:chgData name="LaCommare, Katherine" userId="567d3531-4e06-494e-a493-9a749c1020f2" providerId="ADAL" clId="{9098532E-0C45-4E17-93DC-541E9B656520}" dt="2025-04-12T20:40:26.811" v="165" actId="47"/>
        <pc:sldMkLst>
          <pc:docMk/>
          <pc:sldMk cId="970539977" sldId="273"/>
        </pc:sldMkLst>
      </pc:sldChg>
      <pc:sldChg chg="del mod modShow">
        <pc:chgData name="LaCommare, Katherine" userId="567d3531-4e06-494e-a493-9a749c1020f2" providerId="ADAL" clId="{9098532E-0C45-4E17-93DC-541E9B656520}" dt="2025-04-12T20:39:17.394" v="159" actId="47"/>
        <pc:sldMkLst>
          <pc:docMk/>
          <pc:sldMk cId="1331276777" sldId="274"/>
        </pc:sldMkLst>
      </pc:sldChg>
      <pc:sldChg chg="add del">
        <pc:chgData name="LaCommare, Katherine" userId="567d3531-4e06-494e-a493-9a749c1020f2" providerId="ADAL" clId="{9098532E-0C45-4E17-93DC-541E9B656520}" dt="2025-04-12T20:39:59.104" v="162" actId="47"/>
        <pc:sldMkLst>
          <pc:docMk/>
          <pc:sldMk cId="761081340" sldId="278"/>
        </pc:sldMkLst>
      </pc:sldChg>
      <pc:sldChg chg="del">
        <pc:chgData name="LaCommare, Katherine" userId="567d3531-4e06-494e-a493-9a749c1020f2" providerId="ADAL" clId="{9098532E-0C45-4E17-93DC-541E9B656520}" dt="2025-04-12T21:09:43.941" v="166" actId="47"/>
        <pc:sldMkLst>
          <pc:docMk/>
          <pc:sldMk cId="181374275" sldId="282"/>
        </pc:sldMkLst>
      </pc:sldChg>
      <pc:sldChg chg="del mod modShow">
        <pc:chgData name="LaCommare, Katherine" userId="567d3531-4e06-494e-a493-9a749c1020f2" providerId="ADAL" clId="{9098532E-0C45-4E17-93DC-541E9B656520}" dt="2025-04-12T20:40:06.468" v="163" actId="47"/>
        <pc:sldMkLst>
          <pc:docMk/>
          <pc:sldMk cId="3984032783" sldId="283"/>
        </pc:sldMkLst>
      </pc:sldChg>
      <pc:sldChg chg="del">
        <pc:chgData name="LaCommare, Katherine" userId="567d3531-4e06-494e-a493-9a749c1020f2" providerId="ADAL" clId="{9098532E-0C45-4E17-93DC-541E9B656520}" dt="2025-04-12T20:40:19.883" v="164" actId="47"/>
        <pc:sldMkLst>
          <pc:docMk/>
          <pc:sldMk cId="1910699243" sldId="286"/>
        </pc:sldMkLst>
      </pc:sldChg>
      <pc:sldChg chg="del">
        <pc:chgData name="LaCommare, Katherine" userId="567d3531-4e06-494e-a493-9a749c1020f2" providerId="ADAL" clId="{9098532E-0C45-4E17-93DC-541E9B656520}" dt="2025-04-12T20:39:43.327" v="160" actId="47"/>
        <pc:sldMkLst>
          <pc:docMk/>
          <pc:sldMk cId="689032328" sldId="295"/>
        </pc:sldMkLst>
      </pc:sldChg>
      <pc:sldChg chg="addSp delSp modSp new mod">
        <pc:chgData name="LaCommare, Katherine" userId="567d3531-4e06-494e-a493-9a749c1020f2" providerId="ADAL" clId="{9098532E-0C45-4E17-93DC-541E9B656520}" dt="2025-04-11T18:38:03.736" v="154" actId="1582"/>
        <pc:sldMkLst>
          <pc:docMk/>
          <pc:sldMk cId="3450317023" sldId="296"/>
        </pc:sldMkLst>
        <pc:spChg chg="del">
          <ac:chgData name="LaCommare, Katherine" userId="567d3531-4e06-494e-a493-9a749c1020f2" providerId="ADAL" clId="{9098532E-0C45-4E17-93DC-541E9B656520}" dt="2025-04-11T18:30:31.148" v="115" actId="478"/>
          <ac:spMkLst>
            <pc:docMk/>
            <pc:sldMk cId="3450317023" sldId="296"/>
            <ac:spMk id="2" creationId="{2A21BE12-900C-FB3E-792F-9C90891E65F0}"/>
          </ac:spMkLst>
        </pc:spChg>
        <pc:spChg chg="del">
          <ac:chgData name="LaCommare, Katherine" userId="567d3531-4e06-494e-a493-9a749c1020f2" providerId="ADAL" clId="{9098532E-0C45-4E17-93DC-541E9B656520}" dt="2025-04-11T18:30:34.857" v="116" actId="478"/>
          <ac:spMkLst>
            <pc:docMk/>
            <pc:sldMk cId="3450317023" sldId="296"/>
            <ac:spMk id="3" creationId="{F0C9FF62-C70A-6E9B-E064-C513B898AB28}"/>
          </ac:spMkLst>
        </pc:spChg>
        <pc:spChg chg="mod">
          <ac:chgData name="LaCommare, Katherine" userId="567d3531-4e06-494e-a493-9a749c1020f2" providerId="ADAL" clId="{9098532E-0C45-4E17-93DC-541E9B656520}" dt="2025-04-11T18:30:36.131" v="117"/>
          <ac:spMkLst>
            <pc:docMk/>
            <pc:sldMk cId="3450317023" sldId="296"/>
            <ac:spMk id="5" creationId="{FBCFD0E0-53D9-C617-7D8B-ACED37A2DD6A}"/>
          </ac:spMkLst>
        </pc:spChg>
        <pc:spChg chg="mod">
          <ac:chgData name="LaCommare, Katherine" userId="567d3531-4e06-494e-a493-9a749c1020f2" providerId="ADAL" clId="{9098532E-0C45-4E17-93DC-541E9B656520}" dt="2025-04-11T18:34:29.007" v="141" actId="207"/>
          <ac:spMkLst>
            <pc:docMk/>
            <pc:sldMk cId="3450317023" sldId="296"/>
            <ac:spMk id="6" creationId="{13C39873-90EA-328B-30D2-A60BA798866A}"/>
          </ac:spMkLst>
        </pc:spChg>
        <pc:spChg chg="mod">
          <ac:chgData name="LaCommare, Katherine" userId="567d3531-4e06-494e-a493-9a749c1020f2" providerId="ADAL" clId="{9098532E-0C45-4E17-93DC-541E9B656520}" dt="2025-04-11T18:30:36.131" v="117"/>
          <ac:spMkLst>
            <pc:docMk/>
            <pc:sldMk cId="3450317023" sldId="296"/>
            <ac:spMk id="8" creationId="{9AA4A43B-8F31-7D00-B213-891C2B9E586E}"/>
          </ac:spMkLst>
        </pc:spChg>
        <pc:spChg chg="mod">
          <ac:chgData name="LaCommare, Katherine" userId="567d3531-4e06-494e-a493-9a749c1020f2" providerId="ADAL" clId="{9098532E-0C45-4E17-93DC-541E9B656520}" dt="2025-04-11T18:34:33.362" v="142" actId="207"/>
          <ac:spMkLst>
            <pc:docMk/>
            <pc:sldMk cId="3450317023" sldId="296"/>
            <ac:spMk id="9" creationId="{7464471F-8ADE-145D-6C36-2FD5CFB8CE78}"/>
          </ac:spMkLst>
        </pc:spChg>
        <pc:spChg chg="add mod">
          <ac:chgData name="LaCommare, Katherine" userId="567d3531-4e06-494e-a493-9a749c1020f2" providerId="ADAL" clId="{9098532E-0C45-4E17-93DC-541E9B656520}" dt="2025-04-11T18:34:20.143" v="140" actId="207"/>
          <ac:spMkLst>
            <pc:docMk/>
            <pc:sldMk cId="3450317023" sldId="296"/>
            <ac:spMk id="12" creationId="{2E73B0F6-CB3F-4065-AAAD-007AE6BD20B5}"/>
          </ac:spMkLst>
        </pc:spChg>
        <pc:spChg chg="add mod">
          <ac:chgData name="LaCommare, Katherine" userId="567d3531-4e06-494e-a493-9a749c1020f2" providerId="ADAL" clId="{9098532E-0C45-4E17-93DC-541E9B656520}" dt="2025-04-11T18:37:33.648" v="151" actId="1036"/>
          <ac:spMkLst>
            <pc:docMk/>
            <pc:sldMk cId="3450317023" sldId="296"/>
            <ac:spMk id="13" creationId="{DEDF9296-2DB2-BF19-D0AE-703C4793430E}"/>
          </ac:spMkLst>
        </pc:spChg>
        <pc:spChg chg="add mod">
          <ac:chgData name="LaCommare, Katherine" userId="567d3531-4e06-494e-a493-9a749c1020f2" providerId="ADAL" clId="{9098532E-0C45-4E17-93DC-541E9B656520}" dt="2025-04-11T18:36:47.411" v="148" actId="1036"/>
          <ac:spMkLst>
            <pc:docMk/>
            <pc:sldMk cId="3450317023" sldId="296"/>
            <ac:spMk id="14" creationId="{6209D855-D3EF-0E2B-1C25-76C7EF77A5FE}"/>
          </ac:spMkLst>
        </pc:spChg>
        <pc:spChg chg="add mod">
          <ac:chgData name="LaCommare, Katherine" userId="567d3531-4e06-494e-a493-9a749c1020f2" providerId="ADAL" clId="{9098532E-0C45-4E17-93DC-541E9B656520}" dt="2025-04-11T18:36:17.453" v="145" actId="207"/>
          <ac:spMkLst>
            <pc:docMk/>
            <pc:sldMk cId="3450317023" sldId="296"/>
            <ac:spMk id="17" creationId="{5EAB1A8B-A026-5642-24B9-F1E5FB545884}"/>
          </ac:spMkLst>
        </pc:spChg>
        <pc:grpChg chg="add mod">
          <ac:chgData name="LaCommare, Katherine" userId="567d3531-4e06-494e-a493-9a749c1020f2" providerId="ADAL" clId="{9098532E-0C45-4E17-93DC-541E9B656520}" dt="2025-04-11T18:30:36.131" v="117"/>
          <ac:grpSpMkLst>
            <pc:docMk/>
            <pc:sldMk cId="3450317023" sldId="296"/>
            <ac:grpSpMk id="4" creationId="{34B8C219-A7A2-F587-AEE3-543B6D2F0E0F}"/>
          </ac:grpSpMkLst>
        </pc:grpChg>
        <pc:picChg chg="add mod">
          <ac:chgData name="LaCommare, Katherine" userId="567d3531-4e06-494e-a493-9a749c1020f2" providerId="ADAL" clId="{9098532E-0C45-4E17-93DC-541E9B656520}" dt="2025-04-11T18:30:36.131" v="117"/>
          <ac:picMkLst>
            <pc:docMk/>
            <pc:sldMk cId="3450317023" sldId="296"/>
            <ac:picMk id="10" creationId="{A58E0B93-4278-74D4-483B-8567EB0AEC3F}"/>
          </ac:picMkLst>
        </pc:picChg>
        <pc:picChg chg="add mod">
          <ac:chgData name="LaCommare, Katherine" userId="567d3531-4e06-494e-a493-9a749c1020f2" providerId="ADAL" clId="{9098532E-0C45-4E17-93DC-541E9B656520}" dt="2025-04-11T18:30:36.131" v="117"/>
          <ac:picMkLst>
            <pc:docMk/>
            <pc:sldMk cId="3450317023" sldId="296"/>
            <ac:picMk id="11" creationId="{ADC7782E-237E-A5FC-478F-A3EA393F6ED9}"/>
          </ac:picMkLst>
        </pc:picChg>
        <pc:cxnChg chg="add mod">
          <ac:chgData name="LaCommare, Katherine" userId="567d3531-4e06-494e-a493-9a749c1020f2" providerId="ADAL" clId="{9098532E-0C45-4E17-93DC-541E9B656520}" dt="2025-04-11T18:38:03.736" v="154" actId="1582"/>
          <ac:cxnSpMkLst>
            <pc:docMk/>
            <pc:sldMk cId="3450317023" sldId="296"/>
            <ac:cxnSpMk id="16" creationId="{1D94A7CA-C980-5E70-ECDE-86406A81EF44}"/>
          </ac:cxnSpMkLst>
        </pc:cxnChg>
      </pc:sldChg>
    </pc:docChg>
  </pc:docChgLst>
  <pc:docChgLst>
    <pc:chgData name="jnesmith@umich.edu" userId="S::urn:spo:guest#jnesmith@umich.edu::" providerId="AD" clId="Web-{A322751A-8F14-7CC6-8C38-F21606C19041}"/>
    <pc:docChg chg="modSld">
      <pc:chgData name="jnesmith@umich.edu" userId="S::urn:spo:guest#jnesmith@umich.edu::" providerId="AD" clId="Web-{A322751A-8F14-7CC6-8C38-F21606C19041}" dt="2025-04-11T18:38:33.808" v="27" actId="20577"/>
      <pc:docMkLst>
        <pc:docMk/>
      </pc:docMkLst>
      <pc:sldChg chg="modSp">
        <pc:chgData name="jnesmith@umich.edu" userId="S::urn:spo:guest#jnesmith@umich.edu::" providerId="AD" clId="Web-{A322751A-8F14-7CC6-8C38-F21606C19041}" dt="2025-04-11T18:28:29.708" v="8"/>
        <pc:sldMkLst>
          <pc:docMk/>
          <pc:sldMk cId="3741678156" sldId="258"/>
        </pc:sldMkLst>
        <pc:spChg chg="mod">
          <ac:chgData name="jnesmith@umich.edu" userId="S::urn:spo:guest#jnesmith@umich.edu::" providerId="AD" clId="Web-{A322751A-8F14-7CC6-8C38-F21606C19041}" dt="2025-04-11T18:28:02.318" v="7" actId="14100"/>
          <ac:spMkLst>
            <pc:docMk/>
            <pc:sldMk cId="3741678156" sldId="258"/>
            <ac:spMk id="2" creationId="{9DFCFBCD-7256-6AB1-36FF-EC42287D092B}"/>
          </ac:spMkLst>
        </pc:spChg>
        <pc:spChg chg="mod">
          <ac:chgData name="jnesmith@umich.edu" userId="S::urn:spo:guest#jnesmith@umich.edu::" providerId="AD" clId="Web-{A322751A-8F14-7CC6-8C38-F21606C19041}" dt="2025-04-11T18:26:29.801" v="0" actId="1076"/>
          <ac:spMkLst>
            <pc:docMk/>
            <pc:sldMk cId="3741678156" sldId="258"/>
            <ac:spMk id="15" creationId="{E9B40B52-7649-86AA-649B-730EF93C15EB}"/>
          </ac:spMkLst>
        </pc:spChg>
        <pc:spChg chg="mod">
          <ac:chgData name="jnesmith@umich.edu" userId="S::urn:spo:guest#jnesmith@umich.edu::" providerId="AD" clId="Web-{A322751A-8F14-7CC6-8C38-F21606C19041}" dt="2025-04-11T18:26:32.254" v="1" actId="1076"/>
          <ac:spMkLst>
            <pc:docMk/>
            <pc:sldMk cId="3741678156" sldId="258"/>
            <ac:spMk id="21" creationId="{1CE7111F-FBFD-1898-F1BB-DAB68CEE74DF}"/>
          </ac:spMkLst>
        </pc:spChg>
        <pc:spChg chg="mod">
          <ac:chgData name="jnesmith@umich.edu" userId="S::urn:spo:guest#jnesmith@umich.edu::" providerId="AD" clId="Web-{A322751A-8F14-7CC6-8C38-F21606C19041}" dt="2025-04-11T18:28:29.708" v="8"/>
          <ac:spMkLst>
            <pc:docMk/>
            <pc:sldMk cId="3741678156" sldId="258"/>
            <ac:spMk id="27" creationId="{F13BE4D7-0C3D-4906-B230-A1C5B4665CCF}"/>
          </ac:spMkLst>
        </pc:spChg>
        <pc:picChg chg="mod">
          <ac:chgData name="jnesmith@umich.edu" userId="S::urn:spo:guest#jnesmith@umich.edu::" providerId="AD" clId="Web-{A322751A-8F14-7CC6-8C38-F21606C19041}" dt="2025-04-11T18:26:41.270" v="3" actId="1076"/>
          <ac:picMkLst>
            <pc:docMk/>
            <pc:sldMk cId="3741678156" sldId="258"/>
            <ac:picMk id="6" creationId="{47702BE5-0D89-18E4-5734-9AF9D1FB116E}"/>
          </ac:picMkLst>
        </pc:picChg>
        <pc:picChg chg="mod">
          <ac:chgData name="jnesmith@umich.edu" userId="S::urn:spo:guest#jnesmith@umich.edu::" providerId="AD" clId="Web-{A322751A-8F14-7CC6-8C38-F21606C19041}" dt="2025-04-11T18:26:36.035" v="2" actId="1076"/>
          <ac:picMkLst>
            <pc:docMk/>
            <pc:sldMk cId="3741678156" sldId="258"/>
            <ac:picMk id="25" creationId="{5FECFB7D-5BFE-8B60-5C73-BAE14738FEAC}"/>
          </ac:picMkLst>
        </pc:picChg>
      </pc:sldChg>
      <pc:sldChg chg="delSp modSp">
        <pc:chgData name="jnesmith@umich.edu" userId="S::urn:spo:guest#jnesmith@umich.edu::" providerId="AD" clId="Web-{A322751A-8F14-7CC6-8C38-F21606C19041}" dt="2025-04-11T18:38:33.808" v="27" actId="20577"/>
        <pc:sldMkLst>
          <pc:docMk/>
          <pc:sldMk cId="3450317023" sldId="296"/>
        </pc:sldMkLst>
        <pc:spChg chg="mod">
          <ac:chgData name="jnesmith@umich.edu" userId="S::urn:spo:guest#jnesmith@umich.edu::" providerId="AD" clId="Web-{A322751A-8F14-7CC6-8C38-F21606C19041}" dt="2025-04-11T18:31:33.882" v="12" actId="1076"/>
          <ac:spMkLst>
            <pc:docMk/>
            <pc:sldMk cId="3450317023" sldId="296"/>
            <ac:spMk id="6" creationId="{13C39873-90EA-328B-30D2-A60BA798866A}"/>
          </ac:spMkLst>
        </pc:spChg>
        <pc:spChg chg="mod">
          <ac:chgData name="jnesmith@umich.edu" userId="S::urn:spo:guest#jnesmith@umich.edu::" providerId="AD" clId="Web-{A322751A-8F14-7CC6-8C38-F21606C19041}" dt="2025-04-11T18:31:49.976" v="15" actId="1076"/>
          <ac:spMkLst>
            <pc:docMk/>
            <pc:sldMk cId="3450317023" sldId="296"/>
            <ac:spMk id="9" creationId="{7464471F-8ADE-145D-6C36-2FD5CFB8CE78}"/>
          </ac:spMkLst>
        </pc:spChg>
        <pc:spChg chg="mod">
          <ac:chgData name="jnesmith@umich.edu" userId="S::urn:spo:guest#jnesmith@umich.edu::" providerId="AD" clId="Web-{A322751A-8F14-7CC6-8C38-F21606C19041}" dt="2025-04-11T18:38:33.808" v="27" actId="20577"/>
          <ac:spMkLst>
            <pc:docMk/>
            <pc:sldMk cId="3450317023" sldId="296"/>
            <ac:spMk id="12" creationId="{2E73B0F6-CB3F-4065-AAAD-007AE6BD20B5}"/>
          </ac:spMkLst>
        </pc:spChg>
        <pc:spChg chg="mod">
          <ac:chgData name="jnesmith@umich.edu" userId="S::urn:spo:guest#jnesmith@umich.edu::" providerId="AD" clId="Web-{A322751A-8F14-7CC6-8C38-F21606C19041}" dt="2025-04-11T18:37:41.167" v="25" actId="20577"/>
          <ac:spMkLst>
            <pc:docMk/>
            <pc:sldMk cId="3450317023" sldId="296"/>
            <ac:spMk id="13" creationId="{DEDF9296-2DB2-BF19-D0AE-703C4793430E}"/>
          </ac:spMkLst>
        </pc:spChg>
        <pc:spChg chg="mod">
          <ac:chgData name="jnesmith@umich.edu" userId="S::urn:spo:guest#jnesmith@umich.edu::" providerId="AD" clId="Web-{A322751A-8F14-7CC6-8C38-F21606C19041}" dt="2025-04-11T18:37:34.245" v="24" actId="20577"/>
          <ac:spMkLst>
            <pc:docMk/>
            <pc:sldMk cId="3450317023" sldId="296"/>
            <ac:spMk id="14" creationId="{6209D855-D3EF-0E2B-1C25-76C7EF77A5FE}"/>
          </ac:spMkLst>
        </pc:spChg>
        <pc:spChg chg="del">
          <ac:chgData name="jnesmith@umich.edu" userId="S::urn:spo:guest#jnesmith@umich.edu::" providerId="AD" clId="Web-{A322751A-8F14-7CC6-8C38-F21606C19041}" dt="2025-04-11T18:36:24.557" v="18"/>
          <ac:spMkLst>
            <pc:docMk/>
            <pc:sldMk cId="3450317023" sldId="296"/>
            <ac:spMk id="17" creationId="{5EAB1A8B-A026-5642-24B9-F1E5FB545884}"/>
          </ac:spMkLst>
        </pc:spChg>
        <pc:picChg chg="mod">
          <ac:chgData name="jnesmith@umich.edu" userId="S::urn:spo:guest#jnesmith@umich.edu::" providerId="AD" clId="Web-{A322751A-8F14-7CC6-8C38-F21606C19041}" dt="2025-04-11T18:31:42.742" v="14" actId="1076"/>
          <ac:picMkLst>
            <pc:docMk/>
            <pc:sldMk cId="3450317023" sldId="296"/>
            <ac:picMk id="11" creationId="{ADC7782E-237E-A5FC-478F-A3EA393F6ED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tl00568\Desktop\BLC%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tl00568\Desktop\BLC%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tl00568\Desktop\BLC%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tl00568\Desktop\BLC%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673431707085782E-2"/>
          <c:y val="7.3442542615522619E-2"/>
          <c:w val="0.92297984071926009"/>
          <c:h val="0.451863971303220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FAEE-4E99-B152-1DE29B6A2274}"/>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2-FAEE-4E99-B152-1DE29B6A2274}"/>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3-FAEE-4E99-B152-1DE29B6A2274}"/>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4-FAEE-4E99-B152-1DE29B6A2274}"/>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FAEE-4E99-B152-1DE29B6A2274}"/>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6-FAEE-4E99-B152-1DE29B6A2274}"/>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7-FAEE-4E99-B152-1DE29B6A2274}"/>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8-FAEE-4E99-B152-1DE29B6A227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9-FAEE-4E99-B152-1DE29B6A2274}"/>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A-FAEE-4E99-B152-1DE29B6A2274}"/>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B-FAEE-4E99-B152-1DE29B6A2274}"/>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C-FAEE-4E99-B152-1DE29B6A2274}"/>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D-FAEE-4E99-B152-1DE29B6A2274}"/>
              </c:ext>
            </c:extLst>
          </c:dPt>
          <c:dPt>
            <c:idx val="13"/>
            <c:invertIfNegative val="0"/>
            <c:bubble3D val="0"/>
            <c:spPr>
              <a:solidFill>
                <a:schemeClr val="accent3"/>
              </a:solidFill>
              <a:ln>
                <a:noFill/>
              </a:ln>
              <a:effectLst/>
            </c:spPr>
            <c:extLst>
              <c:ext xmlns:c16="http://schemas.microsoft.com/office/drawing/2014/chart" uri="{C3380CC4-5D6E-409C-BE32-E72D297353CC}">
                <c16:uniqueId val="{0000000E-FAEE-4E99-B152-1DE29B6A2274}"/>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0F-FAEE-4E99-B152-1DE29B6A2274}"/>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10-FAEE-4E99-B152-1DE29B6A2274}"/>
              </c:ext>
            </c:extLst>
          </c:dPt>
          <c:dPt>
            <c:idx val="16"/>
            <c:invertIfNegative val="0"/>
            <c:bubble3D val="0"/>
            <c:spPr>
              <a:solidFill>
                <a:schemeClr val="accent3"/>
              </a:solidFill>
              <a:ln>
                <a:noFill/>
              </a:ln>
              <a:effectLst/>
            </c:spPr>
            <c:extLst>
              <c:ext xmlns:c16="http://schemas.microsoft.com/office/drawing/2014/chart" uri="{C3380CC4-5D6E-409C-BE32-E72D297353CC}">
                <c16:uniqueId val="{00000011-FAEE-4E99-B152-1DE29B6A2274}"/>
              </c:ext>
            </c:extLst>
          </c:dPt>
          <c:dPt>
            <c:idx val="17"/>
            <c:invertIfNegative val="0"/>
            <c:bubble3D val="0"/>
            <c:spPr>
              <a:solidFill>
                <a:schemeClr val="accent3"/>
              </a:solidFill>
              <a:ln>
                <a:noFill/>
              </a:ln>
              <a:effectLst/>
            </c:spPr>
            <c:extLst>
              <c:ext xmlns:c16="http://schemas.microsoft.com/office/drawing/2014/chart" uri="{C3380CC4-5D6E-409C-BE32-E72D297353CC}">
                <c16:uniqueId val="{00000012-FAEE-4E99-B152-1DE29B6A2274}"/>
              </c:ext>
            </c:extLst>
          </c:dPt>
          <c:cat>
            <c:strRef>
              <c:f>'All Total'!$B$4:$B$21</c:f>
              <c:strCache>
                <c:ptCount val="18"/>
                <c:pt idx="0">
                  <c:v>Interpret climate change figure</c:v>
                </c:pt>
                <c:pt idx="1">
                  <c:v>Natural climate change</c:v>
                </c:pt>
                <c:pt idx="2">
                  <c:v>Rate of climate change</c:v>
                </c:pt>
                <c:pt idx="3">
                  <c:v>Weather vs. climate</c:v>
                </c:pt>
                <c:pt idx="4">
                  <c:v>Genetic Variation</c:v>
                </c:pt>
                <c:pt idx="5">
                  <c:v>Allele frequencies</c:v>
                </c:pt>
                <c:pt idx="6">
                  <c:v>Fitness &amp; variation</c:v>
                </c:pt>
                <c:pt idx="7">
                  <c:v>Drift &amp; population size</c:v>
                </c:pt>
                <c:pt idx="8">
                  <c:v>HWE gene frequencies</c:v>
                </c:pt>
                <c:pt idx="9">
                  <c:v>Assumptions of HWE</c:v>
                </c:pt>
                <c:pt idx="10">
                  <c:v>Phenotypic variation</c:v>
                </c:pt>
                <c:pt idx="11">
                  <c:v>Specific experiment</c:v>
                </c:pt>
                <c:pt idx="12">
                  <c:v>Specific experiment</c:v>
                </c:pt>
                <c:pt idx="13">
                  <c:v>Traits of common ancestors</c:v>
                </c:pt>
                <c:pt idx="14">
                  <c:v>Evolutionary relationships</c:v>
                </c:pt>
                <c:pt idx="15">
                  <c:v>Trait presence/absence</c:v>
                </c:pt>
                <c:pt idx="16">
                  <c:v>Evolutionary relationships</c:v>
                </c:pt>
                <c:pt idx="17">
                  <c:v>Evolutionary relationships</c:v>
                </c:pt>
              </c:strCache>
            </c:strRef>
          </c:cat>
          <c:val>
            <c:numRef>
              <c:f>'All Total'!$AB$4:$AB$21</c:f>
              <c:numCache>
                <c:formatCode>0.000</c:formatCode>
                <c:ptCount val="18"/>
                <c:pt idx="0">
                  <c:v>0.17</c:v>
                </c:pt>
                <c:pt idx="1">
                  <c:v>0.39</c:v>
                </c:pt>
                <c:pt idx="2">
                  <c:v>0.47</c:v>
                </c:pt>
                <c:pt idx="3">
                  <c:v>0.64</c:v>
                </c:pt>
                <c:pt idx="4">
                  <c:v>0.16666666666666666</c:v>
                </c:pt>
                <c:pt idx="5">
                  <c:v>0.25333333333333335</c:v>
                </c:pt>
                <c:pt idx="6">
                  <c:v>0.65666666666666673</c:v>
                </c:pt>
                <c:pt idx="7">
                  <c:v>0.55420000000000003</c:v>
                </c:pt>
                <c:pt idx="8">
                  <c:v>0.73</c:v>
                </c:pt>
                <c:pt idx="9">
                  <c:v>0.62333333333333329</c:v>
                </c:pt>
                <c:pt idx="10">
                  <c:v>0.41499999999999998</c:v>
                </c:pt>
                <c:pt idx="11">
                  <c:v>0.43</c:v>
                </c:pt>
                <c:pt idx="12">
                  <c:v>0.41</c:v>
                </c:pt>
                <c:pt idx="13">
                  <c:v>0.69</c:v>
                </c:pt>
                <c:pt idx="14">
                  <c:v>0.5</c:v>
                </c:pt>
                <c:pt idx="15">
                  <c:v>0.8566666666666668</c:v>
                </c:pt>
                <c:pt idx="16">
                  <c:v>0.53333333333333333</c:v>
                </c:pt>
                <c:pt idx="17">
                  <c:v>0.53</c:v>
                </c:pt>
              </c:numCache>
            </c:numRef>
          </c:val>
          <c:extLst>
            <c:ext xmlns:c15="http://schemas.microsoft.com/office/drawing/2012/chart" uri="{02D57815-91ED-43cb-92C2-25804820EDAC}">
              <c15:filteredSeriesTitle>
                <c15:tx>
                  <c:strRef>
                    <c:extLst>
                      <c:ext uri="{02D57815-91ED-43cb-92C2-25804820EDAC}">
                        <c15:formulaRef>
                          <c15:sqref>'All Total'!#REF!</c15:sqref>
                        </c15:formulaRef>
                      </c:ext>
                    </c:extLst>
                    <c:strCache>
                      <c:ptCount val="1"/>
                      <c:pt idx="0">
                        <c:v>#REF!</c:v>
                      </c:pt>
                    </c:strCache>
                  </c:strRef>
                </c15:tx>
              </c15:filteredSeriesTitle>
            </c:ext>
            <c:ext xmlns:c16="http://schemas.microsoft.com/office/drawing/2014/chart" uri="{C3380CC4-5D6E-409C-BE32-E72D297353CC}">
              <c16:uniqueId val="{00000000-FAEE-4E99-B152-1DE29B6A2274}"/>
            </c:ext>
          </c:extLst>
        </c:ser>
        <c:dLbls>
          <c:showLegendKey val="0"/>
          <c:showVal val="0"/>
          <c:showCatName val="0"/>
          <c:showSerName val="0"/>
          <c:showPercent val="0"/>
          <c:showBubbleSize val="0"/>
        </c:dLbls>
        <c:gapWidth val="182"/>
        <c:axId val="99975760"/>
        <c:axId val="99975280"/>
      </c:barChart>
      <c:catAx>
        <c:axId val="9997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975280"/>
        <c:crosses val="autoZero"/>
        <c:auto val="1"/>
        <c:lblAlgn val="ctr"/>
        <c:lblOffset val="100"/>
        <c:noMultiLvlLbl val="0"/>
      </c:catAx>
      <c:valAx>
        <c:axId val="99975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Difficulty (% Correct)</a:t>
                </a:r>
              </a:p>
            </c:rich>
          </c:tx>
          <c:layout>
            <c:manualLayout>
              <c:xMode val="edge"/>
              <c:yMode val="edge"/>
              <c:x val="8.7492959404543054E-3"/>
              <c:y val="0.144492259083186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97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65739829396326E-2"/>
          <c:y val="3.6395629849547494E-2"/>
          <c:w val="0.89249849628171474"/>
          <c:h val="0.66657146852545068"/>
        </c:manualLayout>
      </c:layout>
      <c:barChart>
        <c:barDir val="col"/>
        <c:grouping val="clustered"/>
        <c:varyColors val="0"/>
        <c:ser>
          <c:idx val="0"/>
          <c:order val="0"/>
          <c:tx>
            <c:strRef>
              <c:f>All_Summary!$C$24</c:f>
              <c:strCache>
                <c:ptCount val="1"/>
                <c:pt idx="0">
                  <c:v>Mountjoy</c:v>
                </c:pt>
              </c:strCache>
            </c:strRef>
          </c:tx>
          <c:spPr>
            <a:solidFill>
              <a:schemeClr val="accent1"/>
            </a:solidFill>
            <a:ln>
              <a:noFill/>
            </a:ln>
            <a:effectLst/>
          </c:spPr>
          <c:invertIfNegative val="0"/>
          <c:errBars>
            <c:errBarType val="both"/>
            <c:errValType val="cust"/>
            <c:noEndCap val="0"/>
            <c:plus>
              <c:numRef>
                <c:f>All_Summary!$G$25:$G$28</c:f>
                <c:numCache>
                  <c:formatCode>General</c:formatCode>
                  <c:ptCount val="4"/>
                  <c:pt idx="0">
                    <c:v>9.7585432656040819E-2</c:v>
                  </c:pt>
                  <c:pt idx="1">
                    <c:v>3.8441875315569314E-2</c:v>
                  </c:pt>
                  <c:pt idx="2">
                    <c:v>7.3993242934743755E-2</c:v>
                  </c:pt>
                  <c:pt idx="3">
                    <c:v>7.7006493232713899E-2</c:v>
                  </c:pt>
                </c:numCache>
              </c:numRef>
            </c:plus>
            <c:minus>
              <c:numRef>
                <c:f>All_Summary!$G$25:$G$28</c:f>
                <c:numCache>
                  <c:formatCode>General</c:formatCode>
                  <c:ptCount val="4"/>
                  <c:pt idx="0">
                    <c:v>9.7585432656040819E-2</c:v>
                  </c:pt>
                  <c:pt idx="1">
                    <c:v>3.8441875315569314E-2</c:v>
                  </c:pt>
                  <c:pt idx="2">
                    <c:v>7.3993242934743755E-2</c:v>
                  </c:pt>
                  <c:pt idx="3">
                    <c:v>7.7006493232713899E-2</c:v>
                  </c:pt>
                </c:numCache>
              </c:numRef>
            </c:minus>
            <c:spPr>
              <a:noFill/>
              <a:ln w="9525" cap="flat" cmpd="sng" algn="ctr">
                <a:solidFill>
                  <a:schemeClr val="tx1">
                    <a:lumMod val="65000"/>
                    <a:lumOff val="35000"/>
                  </a:schemeClr>
                </a:solidFill>
                <a:round/>
              </a:ln>
              <a:effectLst/>
            </c:spPr>
          </c:errBars>
          <c:cat>
            <c:strRef>
              <c:f>All_Summary!$B$25:$B$28</c:f>
              <c:strCache>
                <c:ptCount val="4"/>
                <c:pt idx="0">
                  <c:v>Climate Change</c:v>
                </c:pt>
                <c:pt idx="1">
                  <c:v>Drift vs. Selection</c:v>
                </c:pt>
                <c:pt idx="2">
                  <c:v>HWE</c:v>
                </c:pt>
                <c:pt idx="3">
                  <c:v>Phylogenies</c:v>
                </c:pt>
              </c:strCache>
            </c:strRef>
          </c:cat>
          <c:val>
            <c:numRef>
              <c:f>All_Summary!$C$25:$C$28</c:f>
              <c:numCache>
                <c:formatCode>0.000</c:formatCode>
                <c:ptCount val="4"/>
                <c:pt idx="0">
                  <c:v>0.41749999999999998</c:v>
                </c:pt>
                <c:pt idx="1">
                  <c:v>0.36699999999999999</c:v>
                </c:pt>
                <c:pt idx="2">
                  <c:v>0.58699999999999997</c:v>
                </c:pt>
                <c:pt idx="3">
                  <c:v>0.61</c:v>
                </c:pt>
              </c:numCache>
            </c:numRef>
          </c:val>
          <c:extLst>
            <c:ext xmlns:c16="http://schemas.microsoft.com/office/drawing/2014/chart" uri="{C3380CC4-5D6E-409C-BE32-E72D297353CC}">
              <c16:uniqueId val="{00000000-05CE-4F42-9F09-676B712B8AEF}"/>
            </c:ext>
          </c:extLst>
        </c:ser>
        <c:ser>
          <c:idx val="1"/>
          <c:order val="1"/>
          <c:tx>
            <c:strRef>
              <c:f>All_Summary!$D$24</c:f>
              <c:strCache>
                <c:ptCount val="1"/>
                <c:pt idx="0">
                  <c:v>Nesmith</c:v>
                </c:pt>
              </c:strCache>
            </c:strRef>
          </c:tx>
          <c:spPr>
            <a:solidFill>
              <a:schemeClr val="accent2"/>
            </a:solidFill>
            <a:ln>
              <a:noFill/>
            </a:ln>
            <a:effectLst/>
          </c:spPr>
          <c:invertIfNegative val="0"/>
          <c:errBars>
            <c:errBarType val="both"/>
            <c:errValType val="cust"/>
            <c:noEndCap val="0"/>
            <c:plus>
              <c:numRef>
                <c:f>All_Summary!$H$25:$H$28</c:f>
                <c:numCache>
                  <c:formatCode>General</c:formatCode>
                  <c:ptCount val="4"/>
                  <c:pt idx="0">
                    <c:v>0</c:v>
                  </c:pt>
                  <c:pt idx="1">
                    <c:v>0.12691860908997288</c:v>
                  </c:pt>
                  <c:pt idx="2">
                    <c:v>5.7218878003679759E-2</c:v>
                  </c:pt>
                  <c:pt idx="3">
                    <c:v>6.5192024052026551E-2</c:v>
                  </c:pt>
                </c:numCache>
              </c:numRef>
            </c:plus>
            <c:minus>
              <c:numRef>
                <c:f>All_Summary!$H$25:$H$28</c:f>
                <c:numCache>
                  <c:formatCode>General</c:formatCode>
                  <c:ptCount val="4"/>
                  <c:pt idx="0">
                    <c:v>0</c:v>
                  </c:pt>
                  <c:pt idx="1">
                    <c:v>0.12691860908997288</c:v>
                  </c:pt>
                  <c:pt idx="2">
                    <c:v>5.7218878003679759E-2</c:v>
                  </c:pt>
                  <c:pt idx="3">
                    <c:v>6.5192024052026551E-2</c:v>
                  </c:pt>
                </c:numCache>
              </c:numRef>
            </c:minus>
            <c:spPr>
              <a:noFill/>
              <a:ln w="9525" cap="flat" cmpd="sng" algn="ctr">
                <a:solidFill>
                  <a:schemeClr val="tx1">
                    <a:lumMod val="65000"/>
                    <a:lumOff val="35000"/>
                  </a:schemeClr>
                </a:solidFill>
                <a:round/>
              </a:ln>
              <a:effectLst/>
            </c:spPr>
          </c:errBars>
          <c:cat>
            <c:strRef>
              <c:f>All_Summary!$B$25:$B$28</c:f>
              <c:strCache>
                <c:ptCount val="4"/>
                <c:pt idx="0">
                  <c:v>Climate Change</c:v>
                </c:pt>
                <c:pt idx="1">
                  <c:v>Drift vs. Selection</c:v>
                </c:pt>
                <c:pt idx="2">
                  <c:v>HWE</c:v>
                </c:pt>
                <c:pt idx="3">
                  <c:v>Phylogenies</c:v>
                </c:pt>
              </c:strCache>
            </c:strRef>
          </c:cat>
          <c:val>
            <c:numRef>
              <c:f>All_Summary!$D$25:$D$28</c:f>
              <c:numCache>
                <c:formatCode>0.000</c:formatCode>
                <c:ptCount val="4"/>
                <c:pt idx="0">
                  <c:v>0</c:v>
                </c:pt>
                <c:pt idx="1">
                  <c:v>0.36499999999999999</c:v>
                </c:pt>
                <c:pt idx="2">
                  <c:v>0.42800000000000005</c:v>
                </c:pt>
                <c:pt idx="3">
                  <c:v>0.55999999999999994</c:v>
                </c:pt>
              </c:numCache>
            </c:numRef>
          </c:val>
          <c:extLst>
            <c:ext xmlns:c16="http://schemas.microsoft.com/office/drawing/2014/chart" uri="{C3380CC4-5D6E-409C-BE32-E72D297353CC}">
              <c16:uniqueId val="{00000001-05CE-4F42-9F09-676B712B8AEF}"/>
            </c:ext>
          </c:extLst>
        </c:ser>
        <c:ser>
          <c:idx val="2"/>
          <c:order val="2"/>
          <c:tx>
            <c:strRef>
              <c:f>All_Summary!$E$24</c:f>
              <c:strCache>
                <c:ptCount val="1"/>
                <c:pt idx="0">
                  <c:v>O'Keeffe</c:v>
                </c:pt>
              </c:strCache>
            </c:strRef>
          </c:tx>
          <c:spPr>
            <a:solidFill>
              <a:schemeClr val="accent3"/>
            </a:solidFill>
            <a:ln>
              <a:noFill/>
            </a:ln>
            <a:effectLst/>
          </c:spPr>
          <c:invertIfNegative val="0"/>
          <c:errBars>
            <c:errBarType val="both"/>
            <c:errValType val="cust"/>
            <c:noEndCap val="0"/>
            <c:plus>
              <c:numRef>
                <c:f>All_Summary!$I$25:$I$28</c:f>
                <c:numCache>
                  <c:formatCode>General</c:formatCode>
                  <c:ptCount val="4"/>
                  <c:pt idx="0">
                    <c:v>0</c:v>
                  </c:pt>
                  <c:pt idx="1">
                    <c:v>0.12134661099511586</c:v>
                  </c:pt>
                  <c:pt idx="2">
                    <c:v>3.181980515339463E-2</c:v>
                  </c:pt>
                  <c:pt idx="3">
                    <c:v>3.181980515339463E-2</c:v>
                  </c:pt>
                </c:numCache>
              </c:numRef>
            </c:plus>
            <c:minus>
              <c:numRef>
                <c:f>All_Summary!$I$25:$I$28</c:f>
                <c:numCache>
                  <c:formatCode>General</c:formatCode>
                  <c:ptCount val="4"/>
                  <c:pt idx="0">
                    <c:v>0</c:v>
                  </c:pt>
                  <c:pt idx="1">
                    <c:v>0.12134661099511586</c:v>
                  </c:pt>
                  <c:pt idx="2">
                    <c:v>3.181980515339463E-2</c:v>
                  </c:pt>
                  <c:pt idx="3">
                    <c:v>3.181980515339463E-2</c:v>
                  </c:pt>
                </c:numCache>
              </c:numRef>
            </c:minus>
            <c:spPr>
              <a:noFill/>
              <a:ln w="9525" cap="flat" cmpd="sng" algn="ctr">
                <a:solidFill>
                  <a:schemeClr val="tx1">
                    <a:lumMod val="65000"/>
                    <a:lumOff val="35000"/>
                  </a:schemeClr>
                </a:solidFill>
                <a:round/>
              </a:ln>
              <a:effectLst/>
            </c:spPr>
          </c:errBars>
          <c:cat>
            <c:strRef>
              <c:f>All_Summary!$B$25:$B$28</c:f>
              <c:strCache>
                <c:ptCount val="4"/>
                <c:pt idx="0">
                  <c:v>Climate Change</c:v>
                </c:pt>
                <c:pt idx="1">
                  <c:v>Drift vs. Selection</c:v>
                </c:pt>
                <c:pt idx="2">
                  <c:v>HWE</c:v>
                </c:pt>
                <c:pt idx="3">
                  <c:v>Phylogenies</c:v>
                </c:pt>
              </c:strCache>
            </c:strRef>
          </c:cat>
          <c:val>
            <c:numRef>
              <c:f>All_Summary!$E$25:$E$28</c:f>
              <c:numCache>
                <c:formatCode>0.000</c:formatCode>
                <c:ptCount val="4"/>
                <c:pt idx="0">
                  <c:v>0</c:v>
                </c:pt>
                <c:pt idx="1">
                  <c:v>0.47000000000000003</c:v>
                </c:pt>
                <c:pt idx="2">
                  <c:v>0.91500000000000004</c:v>
                </c:pt>
                <c:pt idx="3">
                  <c:v>0.81666666666666676</c:v>
                </c:pt>
              </c:numCache>
            </c:numRef>
          </c:val>
          <c:extLst>
            <c:ext xmlns:c16="http://schemas.microsoft.com/office/drawing/2014/chart" uri="{C3380CC4-5D6E-409C-BE32-E72D297353CC}">
              <c16:uniqueId val="{00000002-05CE-4F42-9F09-676B712B8AEF}"/>
            </c:ext>
          </c:extLst>
        </c:ser>
        <c:ser>
          <c:idx val="3"/>
          <c:order val="3"/>
          <c:tx>
            <c:strRef>
              <c:f>All_Summary!$F$24</c:f>
              <c:strCache>
                <c:ptCount val="1"/>
                <c:pt idx="0">
                  <c:v>Mean Index</c:v>
                </c:pt>
              </c:strCache>
            </c:strRef>
          </c:tx>
          <c:spPr>
            <a:solidFill>
              <a:schemeClr val="bg1">
                <a:lumMod val="75000"/>
              </a:schemeClr>
            </a:solidFill>
            <a:ln>
              <a:noFill/>
            </a:ln>
            <a:effectLst/>
          </c:spPr>
          <c:invertIfNegative val="0"/>
          <c:errBars>
            <c:errBarType val="both"/>
            <c:errValType val="cust"/>
            <c:noEndCap val="0"/>
            <c:plus>
              <c:numRef>
                <c:f>All_Summary!$J$25:$J$28</c:f>
                <c:numCache>
                  <c:formatCode>General</c:formatCode>
                  <c:ptCount val="4"/>
                  <c:pt idx="0">
                    <c:v>9.7585432656040819E-2</c:v>
                  </c:pt>
                  <c:pt idx="1">
                    <c:v>8.9742567749843433E-2</c:v>
                  </c:pt>
                  <c:pt idx="2">
                    <c:v>5.4473864844461206E-2</c:v>
                  </c:pt>
                  <c:pt idx="3">
                    <c:v>6.1876099094487227E-2</c:v>
                  </c:pt>
                </c:numCache>
              </c:numRef>
            </c:plus>
            <c:minus>
              <c:numRef>
                <c:f>All_Summary!$J$25:$J$28</c:f>
                <c:numCache>
                  <c:formatCode>General</c:formatCode>
                  <c:ptCount val="4"/>
                  <c:pt idx="0">
                    <c:v>9.7585432656040819E-2</c:v>
                  </c:pt>
                  <c:pt idx="1">
                    <c:v>8.9742567749843433E-2</c:v>
                  </c:pt>
                  <c:pt idx="2">
                    <c:v>5.4473864844461206E-2</c:v>
                  </c:pt>
                  <c:pt idx="3">
                    <c:v>6.1876099094487227E-2</c:v>
                  </c:pt>
                </c:numCache>
              </c:numRef>
            </c:minus>
            <c:spPr>
              <a:noFill/>
              <a:ln w="9525" cap="flat" cmpd="sng" algn="ctr">
                <a:solidFill>
                  <a:schemeClr val="tx1">
                    <a:lumMod val="65000"/>
                    <a:lumOff val="35000"/>
                  </a:schemeClr>
                </a:solidFill>
                <a:round/>
              </a:ln>
              <a:effectLst/>
            </c:spPr>
          </c:errBars>
          <c:cat>
            <c:strRef>
              <c:f>All_Summary!$B$25:$B$28</c:f>
              <c:strCache>
                <c:ptCount val="4"/>
                <c:pt idx="0">
                  <c:v>Climate Change</c:v>
                </c:pt>
                <c:pt idx="1">
                  <c:v>Drift vs. Selection</c:v>
                </c:pt>
                <c:pt idx="2">
                  <c:v>HWE</c:v>
                </c:pt>
                <c:pt idx="3">
                  <c:v>Phylogenies</c:v>
                </c:pt>
              </c:strCache>
            </c:strRef>
          </c:cat>
          <c:val>
            <c:numRef>
              <c:f>All_Summary!$F$25:$F$28</c:f>
              <c:numCache>
                <c:formatCode>0.000</c:formatCode>
                <c:ptCount val="4"/>
                <c:pt idx="0">
                  <c:v>0.41749999999999998</c:v>
                </c:pt>
                <c:pt idx="1">
                  <c:v>0.41165911542610567</c:v>
                </c:pt>
                <c:pt idx="2">
                  <c:v>0.67488749999999997</c:v>
                </c:pt>
                <c:pt idx="3">
                  <c:v>0.65340000000000009</c:v>
                </c:pt>
              </c:numCache>
            </c:numRef>
          </c:val>
          <c:extLst>
            <c:ext xmlns:c16="http://schemas.microsoft.com/office/drawing/2014/chart" uri="{C3380CC4-5D6E-409C-BE32-E72D297353CC}">
              <c16:uniqueId val="{00000003-05CE-4F42-9F09-676B712B8AEF}"/>
            </c:ext>
          </c:extLst>
        </c:ser>
        <c:dLbls>
          <c:showLegendKey val="0"/>
          <c:showVal val="0"/>
          <c:showCatName val="0"/>
          <c:showSerName val="0"/>
          <c:showPercent val="0"/>
          <c:showBubbleSize val="0"/>
        </c:dLbls>
        <c:gapWidth val="219"/>
        <c:overlap val="-27"/>
        <c:axId val="137168239"/>
        <c:axId val="137183599"/>
      </c:barChart>
      <c:catAx>
        <c:axId val="137168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183599"/>
        <c:crosses val="autoZero"/>
        <c:auto val="1"/>
        <c:lblAlgn val="ctr"/>
        <c:lblOffset val="100"/>
        <c:noMultiLvlLbl val="0"/>
      </c:catAx>
      <c:valAx>
        <c:axId val="1371835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 Correct</a:t>
                </a:r>
              </a:p>
            </c:rich>
          </c:tx>
          <c:layout>
            <c:manualLayout>
              <c:xMode val="edge"/>
              <c:yMode val="edge"/>
              <c:x val="7.595486111111111E-3"/>
              <c:y val="0.2746563185749322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168239"/>
        <c:crosses val="autoZero"/>
        <c:crossBetween val="between"/>
        <c:majorUnit val="0.2"/>
      </c:valAx>
      <c:spPr>
        <a:noFill/>
        <a:ln>
          <a:noFill/>
        </a:ln>
        <a:effectLst/>
      </c:spPr>
    </c:plotArea>
    <c:legend>
      <c:legendPos val="b"/>
      <c:layout>
        <c:manualLayout>
          <c:xMode val="edge"/>
          <c:yMode val="edge"/>
          <c:x val="9.5591798583770773E-2"/>
          <c:y val="4.6561392940636513E-2"/>
          <c:w val="0.47895529172134732"/>
          <c:h val="6.318359795189536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65739829396326E-2"/>
          <c:y val="3.6395629849547494E-2"/>
          <c:w val="0.89249849628171474"/>
          <c:h val="0.68244123173127946"/>
        </c:manualLayout>
      </c:layout>
      <c:barChart>
        <c:barDir val="col"/>
        <c:grouping val="clustered"/>
        <c:varyColors val="0"/>
        <c:ser>
          <c:idx val="0"/>
          <c:order val="0"/>
          <c:tx>
            <c:strRef>
              <c:f>All_Summary!$C$31</c:f>
              <c:strCache>
                <c:ptCount val="1"/>
                <c:pt idx="0">
                  <c:v>Mountjoy</c:v>
                </c:pt>
              </c:strCache>
            </c:strRef>
          </c:tx>
          <c:spPr>
            <a:solidFill>
              <a:schemeClr val="accent1"/>
            </a:solidFill>
            <a:ln>
              <a:noFill/>
            </a:ln>
            <a:effectLst/>
          </c:spPr>
          <c:invertIfNegative val="0"/>
          <c:errBars>
            <c:errBarType val="both"/>
            <c:errValType val="cust"/>
            <c:noEndCap val="0"/>
            <c:plus>
              <c:numRef>
                <c:f>All_Summary!$G$32:$G$35</c:f>
                <c:numCache>
                  <c:formatCode>General</c:formatCode>
                  <c:ptCount val="4"/>
                  <c:pt idx="0">
                    <c:v>8.7464278422679537E-2</c:v>
                  </c:pt>
                  <c:pt idx="1">
                    <c:v>9.13479307069648E-2</c:v>
                  </c:pt>
                  <c:pt idx="2">
                    <c:v>3.7527767497325705E-2</c:v>
                  </c:pt>
                  <c:pt idx="3">
                    <c:v>7.6720271115266525E-2</c:v>
                  </c:pt>
                </c:numCache>
              </c:numRef>
            </c:plus>
            <c:minus>
              <c:numRef>
                <c:f>All_Summary!$G$32:$G$35</c:f>
                <c:numCache>
                  <c:formatCode>General</c:formatCode>
                  <c:ptCount val="4"/>
                  <c:pt idx="0">
                    <c:v>8.7464278422679537E-2</c:v>
                  </c:pt>
                  <c:pt idx="1">
                    <c:v>9.13479307069648E-2</c:v>
                  </c:pt>
                  <c:pt idx="2">
                    <c:v>3.7527767497325705E-2</c:v>
                  </c:pt>
                  <c:pt idx="3">
                    <c:v>7.6720271115266525E-2</c:v>
                  </c:pt>
                </c:numCache>
              </c:numRef>
            </c:minus>
            <c:spPr>
              <a:noFill/>
              <a:ln w="9525" cap="flat" cmpd="sng" algn="ctr">
                <a:solidFill>
                  <a:schemeClr val="tx1">
                    <a:lumMod val="65000"/>
                    <a:lumOff val="35000"/>
                  </a:schemeClr>
                </a:solidFill>
                <a:round/>
              </a:ln>
              <a:effectLst/>
            </c:spPr>
          </c:errBars>
          <c:cat>
            <c:strRef>
              <c:f>All_Summary!$B$32:$B$35</c:f>
              <c:strCache>
                <c:ptCount val="4"/>
                <c:pt idx="0">
                  <c:v>Climate Change</c:v>
                </c:pt>
                <c:pt idx="1">
                  <c:v>Drift vs. Selection</c:v>
                </c:pt>
                <c:pt idx="2">
                  <c:v>HWE</c:v>
                </c:pt>
                <c:pt idx="3">
                  <c:v>Phylogenies</c:v>
                </c:pt>
              </c:strCache>
            </c:strRef>
          </c:cat>
          <c:val>
            <c:numRef>
              <c:f>All_Summary!$C$32:$C$35</c:f>
              <c:numCache>
                <c:formatCode>0.000</c:formatCode>
                <c:ptCount val="4"/>
                <c:pt idx="0">
                  <c:v>0.19999999999999998</c:v>
                </c:pt>
                <c:pt idx="1">
                  <c:v>0.318</c:v>
                </c:pt>
                <c:pt idx="2">
                  <c:v>0.435</c:v>
                </c:pt>
                <c:pt idx="3">
                  <c:v>0.28599999999999998</c:v>
                </c:pt>
              </c:numCache>
            </c:numRef>
          </c:val>
          <c:extLst>
            <c:ext xmlns:c16="http://schemas.microsoft.com/office/drawing/2014/chart" uri="{C3380CC4-5D6E-409C-BE32-E72D297353CC}">
              <c16:uniqueId val="{00000000-5CBD-4CF4-9175-FA8A758C810E}"/>
            </c:ext>
          </c:extLst>
        </c:ser>
        <c:ser>
          <c:idx val="1"/>
          <c:order val="1"/>
          <c:tx>
            <c:strRef>
              <c:f>All_Summary!$D$31</c:f>
              <c:strCache>
                <c:ptCount val="1"/>
                <c:pt idx="0">
                  <c:v>Nesmith</c:v>
                </c:pt>
              </c:strCache>
            </c:strRef>
          </c:tx>
          <c:spPr>
            <a:solidFill>
              <a:schemeClr val="accent2"/>
            </a:solidFill>
            <a:ln>
              <a:noFill/>
            </a:ln>
            <a:effectLst/>
          </c:spPr>
          <c:invertIfNegative val="0"/>
          <c:errBars>
            <c:errBarType val="both"/>
            <c:errValType val="cust"/>
            <c:noEndCap val="0"/>
            <c:plus>
              <c:numRef>
                <c:f>All_Summary!$H$32:$H$35</c:f>
                <c:numCache>
                  <c:formatCode>General</c:formatCode>
                  <c:ptCount val="4"/>
                  <c:pt idx="0">
                    <c:v>0</c:v>
                  </c:pt>
                  <c:pt idx="1">
                    <c:v>1.3149778198382913E-2</c:v>
                  </c:pt>
                  <c:pt idx="2">
                    <c:v>2.1118712081942787E-2</c:v>
                  </c:pt>
                  <c:pt idx="3">
                    <c:v>4.3600458713183278E-2</c:v>
                  </c:pt>
                </c:numCache>
              </c:numRef>
            </c:plus>
            <c:minus>
              <c:numRef>
                <c:f>All_Summary!$H$32:$H$35</c:f>
                <c:numCache>
                  <c:formatCode>General</c:formatCode>
                  <c:ptCount val="4"/>
                  <c:pt idx="0">
                    <c:v>0</c:v>
                  </c:pt>
                  <c:pt idx="1">
                    <c:v>1.3149778198382913E-2</c:v>
                  </c:pt>
                  <c:pt idx="2">
                    <c:v>2.1118712081942787E-2</c:v>
                  </c:pt>
                  <c:pt idx="3">
                    <c:v>4.3600458713183278E-2</c:v>
                  </c:pt>
                </c:numCache>
              </c:numRef>
            </c:minus>
            <c:spPr>
              <a:noFill/>
              <a:ln w="9525" cap="flat" cmpd="sng" algn="ctr">
                <a:solidFill>
                  <a:schemeClr val="tx1">
                    <a:lumMod val="65000"/>
                    <a:lumOff val="35000"/>
                  </a:schemeClr>
                </a:solidFill>
                <a:round/>
              </a:ln>
              <a:effectLst/>
            </c:spPr>
          </c:errBars>
          <c:cat>
            <c:strRef>
              <c:f>All_Summary!$B$32:$B$35</c:f>
              <c:strCache>
                <c:ptCount val="4"/>
                <c:pt idx="0">
                  <c:v>Climate Change</c:v>
                </c:pt>
                <c:pt idx="1">
                  <c:v>Drift vs. Selection</c:v>
                </c:pt>
                <c:pt idx="2">
                  <c:v>HWE</c:v>
                </c:pt>
                <c:pt idx="3">
                  <c:v>Phylogenies</c:v>
                </c:pt>
              </c:strCache>
            </c:strRef>
          </c:cat>
          <c:val>
            <c:numRef>
              <c:f>All_Summary!$D$32:$D$35</c:f>
              <c:numCache>
                <c:formatCode>0.000</c:formatCode>
                <c:ptCount val="4"/>
                <c:pt idx="0">
                  <c:v>0</c:v>
                </c:pt>
                <c:pt idx="1">
                  <c:v>0.29750000000000004</c:v>
                </c:pt>
                <c:pt idx="2">
                  <c:v>0.316</c:v>
                </c:pt>
                <c:pt idx="3">
                  <c:v>0.27100000000000002</c:v>
                </c:pt>
              </c:numCache>
            </c:numRef>
          </c:val>
          <c:extLst>
            <c:ext xmlns:c16="http://schemas.microsoft.com/office/drawing/2014/chart" uri="{C3380CC4-5D6E-409C-BE32-E72D297353CC}">
              <c16:uniqueId val="{00000001-5CBD-4CF4-9175-FA8A758C810E}"/>
            </c:ext>
          </c:extLst>
        </c:ser>
        <c:ser>
          <c:idx val="2"/>
          <c:order val="2"/>
          <c:tx>
            <c:strRef>
              <c:f>All_Summary!$E$31</c:f>
              <c:strCache>
                <c:ptCount val="1"/>
                <c:pt idx="0">
                  <c:v>O'Keeffe</c:v>
                </c:pt>
              </c:strCache>
            </c:strRef>
          </c:tx>
          <c:spPr>
            <a:solidFill>
              <a:schemeClr val="accent3"/>
            </a:solidFill>
            <a:ln>
              <a:noFill/>
            </a:ln>
            <a:effectLst/>
          </c:spPr>
          <c:invertIfNegative val="0"/>
          <c:errBars>
            <c:errBarType val="both"/>
            <c:errValType val="cust"/>
            <c:noEndCap val="0"/>
            <c:plus>
              <c:numRef>
                <c:f>All_Summary!$I$32:$I$35</c:f>
                <c:numCache>
                  <c:formatCode>General</c:formatCode>
                  <c:ptCount val="4"/>
                  <c:pt idx="0">
                    <c:v>0</c:v>
                  </c:pt>
                  <c:pt idx="1">
                    <c:v>4.7258156262526121E-2</c:v>
                  </c:pt>
                  <c:pt idx="2">
                    <c:v>0.12020815280171307</c:v>
                  </c:pt>
                  <c:pt idx="3">
                    <c:v>7.0992957397195397E-2</c:v>
                  </c:pt>
                </c:numCache>
              </c:numRef>
            </c:plus>
            <c:minus>
              <c:numRef>
                <c:f>All_Summary!$I$32:$I$35</c:f>
                <c:numCache>
                  <c:formatCode>General</c:formatCode>
                  <c:ptCount val="4"/>
                  <c:pt idx="0">
                    <c:v>0</c:v>
                  </c:pt>
                  <c:pt idx="1">
                    <c:v>4.7258156262526121E-2</c:v>
                  </c:pt>
                  <c:pt idx="2">
                    <c:v>0.12020815280171307</c:v>
                  </c:pt>
                  <c:pt idx="3">
                    <c:v>7.0992957397195397E-2</c:v>
                  </c:pt>
                </c:numCache>
              </c:numRef>
            </c:minus>
            <c:spPr>
              <a:noFill/>
              <a:ln w="9525" cap="flat" cmpd="sng" algn="ctr">
                <a:solidFill>
                  <a:schemeClr val="tx1">
                    <a:lumMod val="65000"/>
                    <a:lumOff val="35000"/>
                  </a:schemeClr>
                </a:solidFill>
                <a:round/>
              </a:ln>
              <a:effectLst/>
            </c:spPr>
          </c:errBars>
          <c:cat>
            <c:strRef>
              <c:f>All_Summary!$B$32:$B$35</c:f>
              <c:strCache>
                <c:ptCount val="4"/>
                <c:pt idx="0">
                  <c:v>Climate Change</c:v>
                </c:pt>
                <c:pt idx="1">
                  <c:v>Drift vs. Selection</c:v>
                </c:pt>
                <c:pt idx="2">
                  <c:v>HWE</c:v>
                </c:pt>
                <c:pt idx="3">
                  <c:v>Phylogenies</c:v>
                </c:pt>
              </c:strCache>
            </c:strRef>
          </c:cat>
          <c:val>
            <c:numRef>
              <c:f>All_Summary!$E$32:$E$35</c:f>
              <c:numCache>
                <c:formatCode>0.000</c:formatCode>
                <c:ptCount val="4"/>
                <c:pt idx="0">
                  <c:v>0</c:v>
                </c:pt>
                <c:pt idx="1">
                  <c:v>0.40666666666666668</c:v>
                </c:pt>
                <c:pt idx="2">
                  <c:v>0.12</c:v>
                </c:pt>
                <c:pt idx="3">
                  <c:v>0.22</c:v>
                </c:pt>
              </c:numCache>
            </c:numRef>
          </c:val>
          <c:extLst>
            <c:ext xmlns:c16="http://schemas.microsoft.com/office/drawing/2014/chart" uri="{C3380CC4-5D6E-409C-BE32-E72D297353CC}">
              <c16:uniqueId val="{00000002-5CBD-4CF4-9175-FA8A758C810E}"/>
            </c:ext>
          </c:extLst>
        </c:ser>
        <c:ser>
          <c:idx val="3"/>
          <c:order val="3"/>
          <c:tx>
            <c:strRef>
              <c:f>All_Summary!$F$31</c:f>
              <c:strCache>
                <c:ptCount val="1"/>
                <c:pt idx="0">
                  <c:v>Mean Index</c:v>
                </c:pt>
              </c:strCache>
            </c:strRef>
          </c:tx>
          <c:spPr>
            <a:solidFill>
              <a:schemeClr val="bg1">
                <a:lumMod val="75000"/>
              </a:schemeClr>
            </a:solidFill>
            <a:ln>
              <a:noFill/>
            </a:ln>
            <a:effectLst/>
          </c:spPr>
          <c:invertIfNegative val="0"/>
          <c:errBars>
            <c:errBarType val="both"/>
            <c:errValType val="cust"/>
            <c:noEndCap val="0"/>
            <c:plus>
              <c:numRef>
                <c:f>All_Summary!$J$32:$J$35</c:f>
                <c:numCache>
                  <c:formatCode>General</c:formatCode>
                  <c:ptCount val="4"/>
                  <c:pt idx="0">
                    <c:v>8.7464278422679537E-2</c:v>
                  </c:pt>
                  <c:pt idx="1">
                    <c:v>5.8757135942829303E-2</c:v>
                  </c:pt>
                  <c:pt idx="2">
                    <c:v>6.4909245582240579E-2</c:v>
                  </c:pt>
                  <c:pt idx="3">
                    <c:v>6.6960182935670687E-2</c:v>
                  </c:pt>
                </c:numCache>
              </c:numRef>
            </c:plus>
            <c:minus>
              <c:numRef>
                <c:f>All_Summary!$J$32:$J$35</c:f>
                <c:numCache>
                  <c:formatCode>General</c:formatCode>
                  <c:ptCount val="4"/>
                  <c:pt idx="0">
                    <c:v>8.7464278422679537E-2</c:v>
                  </c:pt>
                  <c:pt idx="1">
                    <c:v>5.8757135942829303E-2</c:v>
                  </c:pt>
                  <c:pt idx="2">
                    <c:v>6.4909245582240579E-2</c:v>
                  </c:pt>
                  <c:pt idx="3">
                    <c:v>6.6960182935670687E-2</c:v>
                  </c:pt>
                </c:numCache>
              </c:numRef>
            </c:minus>
            <c:spPr>
              <a:noFill/>
              <a:ln w="9525" cap="flat" cmpd="sng" algn="ctr">
                <a:solidFill>
                  <a:schemeClr val="tx1">
                    <a:lumMod val="65000"/>
                    <a:lumOff val="35000"/>
                  </a:schemeClr>
                </a:solidFill>
                <a:round/>
              </a:ln>
              <a:effectLst/>
            </c:spPr>
          </c:errBars>
          <c:cat>
            <c:strRef>
              <c:f>All_Summary!$B$32:$B$35</c:f>
              <c:strCache>
                <c:ptCount val="4"/>
                <c:pt idx="0">
                  <c:v>Climate Change</c:v>
                </c:pt>
                <c:pt idx="1">
                  <c:v>Drift vs. Selection</c:v>
                </c:pt>
                <c:pt idx="2">
                  <c:v>HWE</c:v>
                </c:pt>
                <c:pt idx="3">
                  <c:v>Phylogenies</c:v>
                </c:pt>
              </c:strCache>
            </c:strRef>
          </c:cat>
          <c:val>
            <c:numRef>
              <c:f>All_Summary!$F$32:$F$35</c:f>
              <c:numCache>
                <c:formatCode>0.000</c:formatCode>
                <c:ptCount val="4"/>
                <c:pt idx="0">
                  <c:v>0.19999999999999998</c:v>
                </c:pt>
                <c:pt idx="1">
                  <c:v>0.35324379719525351</c:v>
                </c:pt>
                <c:pt idx="2">
                  <c:v>0.29059583333333339</c:v>
                </c:pt>
                <c:pt idx="3">
                  <c:v>0.26445999999999997</c:v>
                </c:pt>
              </c:numCache>
            </c:numRef>
          </c:val>
          <c:extLst>
            <c:ext xmlns:c16="http://schemas.microsoft.com/office/drawing/2014/chart" uri="{C3380CC4-5D6E-409C-BE32-E72D297353CC}">
              <c16:uniqueId val="{00000003-5CBD-4CF4-9175-FA8A758C810E}"/>
            </c:ext>
          </c:extLst>
        </c:ser>
        <c:dLbls>
          <c:showLegendKey val="0"/>
          <c:showVal val="0"/>
          <c:showCatName val="0"/>
          <c:showSerName val="0"/>
          <c:showPercent val="0"/>
          <c:showBubbleSize val="0"/>
        </c:dLbls>
        <c:gapWidth val="219"/>
        <c:overlap val="-27"/>
        <c:axId val="137168239"/>
        <c:axId val="137183599"/>
      </c:barChart>
      <c:catAx>
        <c:axId val="137168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183599"/>
        <c:crosses val="autoZero"/>
        <c:auto val="1"/>
        <c:lblAlgn val="ctr"/>
        <c:lblOffset val="100"/>
        <c:noMultiLvlLbl val="0"/>
      </c:catAx>
      <c:valAx>
        <c:axId val="13718359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2000"/>
                  <a:t>Score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168239"/>
        <c:crosses val="autoZero"/>
        <c:crossBetween val="between"/>
        <c:majorUnit val="0.1"/>
      </c:valAx>
      <c:spPr>
        <a:noFill/>
        <a:ln>
          <a:noFill/>
        </a:ln>
        <a:effectLst/>
      </c:spPr>
    </c:plotArea>
    <c:legend>
      <c:legendPos val="b"/>
      <c:layout>
        <c:manualLayout>
          <c:xMode val="edge"/>
          <c:yMode val="edge"/>
          <c:x val="9.0332373004155725E-2"/>
          <c:y val="4.6561392940636513E-2"/>
          <c:w val="0.48730391855314958"/>
          <c:h val="6.318359795189536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94726634896159"/>
          <c:y val="4.4418739226115743E-2"/>
          <c:w val="0.88304662041663184"/>
          <c:h val="0.63151481447831181"/>
        </c:manualLayout>
      </c:layout>
      <c:barChart>
        <c:barDir val="col"/>
        <c:grouping val="clustered"/>
        <c:varyColors val="0"/>
        <c:ser>
          <c:idx val="0"/>
          <c:order val="0"/>
          <c:tx>
            <c:strRef>
              <c:f>ALL_MetaDataUSE!$DF$57</c:f>
              <c:strCache>
                <c:ptCount val="1"/>
                <c:pt idx="0">
                  <c:v>Mean MAI Score</c:v>
                </c:pt>
              </c:strCache>
            </c:strRef>
          </c:tx>
          <c:spPr>
            <a:solidFill>
              <a:schemeClr val="accent1"/>
            </a:solidFill>
            <a:ln>
              <a:noFill/>
            </a:ln>
            <a:effectLst/>
          </c:spPr>
          <c:invertIfNegative val="0"/>
          <c:errBars>
            <c:errBarType val="both"/>
            <c:errValType val="cust"/>
            <c:noEndCap val="0"/>
            <c:plus>
              <c:numRef>
                <c:f>ALL_MetaDataUSE!$DG$63:$DL$63</c:f>
                <c:numCache>
                  <c:formatCode>General</c:formatCode>
                  <c:ptCount val="6"/>
                  <c:pt idx="0">
                    <c:v>2.1768646310261677E-2</c:v>
                  </c:pt>
                  <c:pt idx="1">
                    <c:v>1.5606302334908737E-2</c:v>
                  </c:pt>
                  <c:pt idx="2">
                    <c:v>2.1315396303096156E-2</c:v>
                  </c:pt>
                  <c:pt idx="3">
                    <c:v>1.3496591826630443E-2</c:v>
                  </c:pt>
                  <c:pt idx="4">
                    <c:v>2.3393429624378195E-2</c:v>
                  </c:pt>
                  <c:pt idx="5">
                    <c:v>2.3646897753140151E-2</c:v>
                  </c:pt>
                </c:numCache>
              </c:numRef>
            </c:plus>
            <c:minus>
              <c:numRef>
                <c:f>ALL_MetaDataUSE!$DG$63:$DL$63</c:f>
                <c:numCache>
                  <c:formatCode>General</c:formatCode>
                  <c:ptCount val="6"/>
                  <c:pt idx="0">
                    <c:v>2.1768646310261677E-2</c:v>
                  </c:pt>
                  <c:pt idx="1">
                    <c:v>1.5606302334908737E-2</c:v>
                  </c:pt>
                  <c:pt idx="2">
                    <c:v>2.1315396303096156E-2</c:v>
                  </c:pt>
                  <c:pt idx="3">
                    <c:v>1.3496591826630443E-2</c:v>
                  </c:pt>
                  <c:pt idx="4">
                    <c:v>2.3393429624378195E-2</c:v>
                  </c:pt>
                  <c:pt idx="5">
                    <c:v>2.3646897753140151E-2</c:v>
                  </c:pt>
                </c:numCache>
              </c:numRef>
            </c:minus>
            <c:spPr>
              <a:noFill/>
              <a:ln w="9525" cap="flat" cmpd="sng" algn="ctr">
                <a:solidFill>
                  <a:schemeClr val="tx1">
                    <a:lumMod val="65000"/>
                    <a:lumOff val="35000"/>
                  </a:schemeClr>
                </a:solidFill>
                <a:round/>
              </a:ln>
              <a:effectLst/>
            </c:spPr>
          </c:errBars>
          <c:cat>
            <c:multiLvlStrRef>
              <c:f>ALL_MetaDataUSE!$DG$55:$DL$56</c:f>
              <c:multiLvlStrCache>
                <c:ptCount val="6"/>
                <c:lvl>
                  <c:pt idx="0">
                    <c:v>Early (N=37)</c:v>
                  </c:pt>
                  <c:pt idx="1">
                    <c:v>Late (N=63)</c:v>
                  </c:pt>
                  <c:pt idx="2">
                    <c:v>Early (N=39)</c:v>
                  </c:pt>
                  <c:pt idx="3">
                    <c:v>Late (N=39)</c:v>
                  </c:pt>
                  <c:pt idx="4">
                    <c:v>Early (N=59)</c:v>
                  </c:pt>
                  <c:pt idx="5">
                    <c:v>Late (N=41)</c:v>
                  </c:pt>
                </c:lvl>
                <c:lvl>
                  <c:pt idx="0">
                    <c:v>Mountjoy</c:v>
                  </c:pt>
                  <c:pt idx="2">
                    <c:v>Nesmith</c:v>
                  </c:pt>
                  <c:pt idx="4">
                    <c:v>O'Keeffe</c:v>
                  </c:pt>
                </c:lvl>
              </c:multiLvlStrCache>
            </c:multiLvlStrRef>
          </c:cat>
          <c:val>
            <c:numRef>
              <c:f>ALL_MetaDataUSE!$DG$57:$DL$57</c:f>
              <c:numCache>
                <c:formatCode>0.000</c:formatCode>
                <c:ptCount val="6"/>
                <c:pt idx="0">
                  <c:v>0.69588819588819584</c:v>
                </c:pt>
                <c:pt idx="1">
                  <c:v>0.75816544566544575</c:v>
                </c:pt>
                <c:pt idx="2">
                  <c:v>0.54092702169625229</c:v>
                </c:pt>
                <c:pt idx="3">
                  <c:v>0.75147928994082835</c:v>
                </c:pt>
                <c:pt idx="4">
                  <c:v>0.67873600683361057</c:v>
                </c:pt>
                <c:pt idx="5">
                  <c:v>0.71407129455909957</c:v>
                </c:pt>
              </c:numCache>
            </c:numRef>
          </c:val>
          <c:extLst>
            <c:ext xmlns:c16="http://schemas.microsoft.com/office/drawing/2014/chart" uri="{C3380CC4-5D6E-409C-BE32-E72D297353CC}">
              <c16:uniqueId val="{00000000-23B8-45FE-91A6-6F2CE3ECACAE}"/>
            </c:ext>
          </c:extLst>
        </c:ser>
        <c:ser>
          <c:idx val="1"/>
          <c:order val="1"/>
          <c:tx>
            <c:strRef>
              <c:f>ALL_MetaDataUSE!$DF$58</c:f>
              <c:strCache>
                <c:ptCount val="1"/>
                <c:pt idx="0">
                  <c:v>Knowledge of Cognition</c:v>
                </c:pt>
              </c:strCache>
            </c:strRef>
          </c:tx>
          <c:spPr>
            <a:solidFill>
              <a:schemeClr val="accent2"/>
            </a:solidFill>
            <a:ln>
              <a:noFill/>
            </a:ln>
            <a:effectLst/>
          </c:spPr>
          <c:invertIfNegative val="0"/>
          <c:errBars>
            <c:errBarType val="both"/>
            <c:errValType val="cust"/>
            <c:noEndCap val="0"/>
            <c:plus>
              <c:numRef>
                <c:f>ALL_MetaDataUSE!$DG$64:$DL$64</c:f>
                <c:numCache>
                  <c:formatCode>General</c:formatCode>
                  <c:ptCount val="6"/>
                  <c:pt idx="0">
                    <c:v>2.447479333774677E-2</c:v>
                  </c:pt>
                  <c:pt idx="1">
                    <c:v>1.8195800751285171E-2</c:v>
                  </c:pt>
                  <c:pt idx="2">
                    <c:v>2.0464824410153896E-2</c:v>
                  </c:pt>
                  <c:pt idx="3">
                    <c:v>1.5754555763293761E-2</c:v>
                  </c:pt>
                  <c:pt idx="4">
                    <c:v>2.6528925933696813E-2</c:v>
                  </c:pt>
                  <c:pt idx="5">
                    <c:v>2.5212167319055546E-2</c:v>
                  </c:pt>
                </c:numCache>
              </c:numRef>
            </c:plus>
            <c:minus>
              <c:numRef>
                <c:f>ALL_MetaDataUSE!$DG$64:$DL$64</c:f>
                <c:numCache>
                  <c:formatCode>General</c:formatCode>
                  <c:ptCount val="6"/>
                  <c:pt idx="0">
                    <c:v>2.447479333774677E-2</c:v>
                  </c:pt>
                  <c:pt idx="1">
                    <c:v>1.8195800751285171E-2</c:v>
                  </c:pt>
                  <c:pt idx="2">
                    <c:v>2.0464824410153896E-2</c:v>
                  </c:pt>
                  <c:pt idx="3">
                    <c:v>1.5754555763293761E-2</c:v>
                  </c:pt>
                  <c:pt idx="4">
                    <c:v>2.6528925933696813E-2</c:v>
                  </c:pt>
                  <c:pt idx="5">
                    <c:v>2.5212167319055546E-2</c:v>
                  </c:pt>
                </c:numCache>
              </c:numRef>
            </c:minus>
            <c:spPr>
              <a:noFill/>
              <a:ln w="9525" cap="flat" cmpd="sng" algn="ctr">
                <a:solidFill>
                  <a:schemeClr val="tx1">
                    <a:lumMod val="65000"/>
                    <a:lumOff val="35000"/>
                  </a:schemeClr>
                </a:solidFill>
                <a:round/>
              </a:ln>
              <a:effectLst/>
            </c:spPr>
          </c:errBars>
          <c:cat>
            <c:multiLvlStrRef>
              <c:f>ALL_MetaDataUSE!$DG$55:$DL$56</c:f>
              <c:multiLvlStrCache>
                <c:ptCount val="6"/>
                <c:lvl>
                  <c:pt idx="0">
                    <c:v>Early (N=37)</c:v>
                  </c:pt>
                  <c:pt idx="1">
                    <c:v>Late (N=63)</c:v>
                  </c:pt>
                  <c:pt idx="2">
                    <c:v>Early (N=39)</c:v>
                  </c:pt>
                  <c:pt idx="3">
                    <c:v>Late (N=39)</c:v>
                  </c:pt>
                  <c:pt idx="4">
                    <c:v>Early (N=59)</c:v>
                  </c:pt>
                  <c:pt idx="5">
                    <c:v>Late (N=41)</c:v>
                  </c:pt>
                </c:lvl>
                <c:lvl>
                  <c:pt idx="0">
                    <c:v>Mountjoy</c:v>
                  </c:pt>
                  <c:pt idx="2">
                    <c:v>Nesmith</c:v>
                  </c:pt>
                  <c:pt idx="4">
                    <c:v>O'Keeffe</c:v>
                  </c:pt>
                </c:lvl>
              </c:multiLvlStrCache>
            </c:multiLvlStrRef>
          </c:cat>
          <c:val>
            <c:numRef>
              <c:f>ALL_MetaDataUSE!$DG$58:$DL$58</c:f>
              <c:numCache>
                <c:formatCode>0.000</c:formatCode>
                <c:ptCount val="6"/>
                <c:pt idx="0">
                  <c:v>0.65255255255255273</c:v>
                </c:pt>
                <c:pt idx="1">
                  <c:v>0.73798611111111112</c:v>
                </c:pt>
                <c:pt idx="2">
                  <c:v>0.53544494720965286</c:v>
                </c:pt>
                <c:pt idx="3">
                  <c:v>0.74912016088486677</c:v>
                </c:pt>
                <c:pt idx="4">
                  <c:v>0.64542372881355947</c:v>
                </c:pt>
                <c:pt idx="5">
                  <c:v>0.70868292682926837</c:v>
                </c:pt>
              </c:numCache>
            </c:numRef>
          </c:val>
          <c:extLst>
            <c:ext xmlns:c16="http://schemas.microsoft.com/office/drawing/2014/chart" uri="{C3380CC4-5D6E-409C-BE32-E72D297353CC}">
              <c16:uniqueId val="{00000001-23B8-45FE-91A6-6F2CE3ECACAE}"/>
            </c:ext>
          </c:extLst>
        </c:ser>
        <c:ser>
          <c:idx val="2"/>
          <c:order val="2"/>
          <c:tx>
            <c:strRef>
              <c:f>ALL_MetaDataUSE!$DF$59</c:f>
              <c:strCache>
                <c:ptCount val="1"/>
                <c:pt idx="0">
                  <c:v>Regulation of Cognition</c:v>
                </c:pt>
              </c:strCache>
            </c:strRef>
          </c:tx>
          <c:spPr>
            <a:solidFill>
              <a:schemeClr val="accent3"/>
            </a:solidFill>
            <a:ln>
              <a:noFill/>
            </a:ln>
            <a:effectLst/>
          </c:spPr>
          <c:invertIfNegative val="0"/>
          <c:errBars>
            <c:errBarType val="both"/>
            <c:errValType val="cust"/>
            <c:noEndCap val="0"/>
            <c:plus>
              <c:numRef>
                <c:f>ALL_MetaDataUSE!$DG$65:$DL$65</c:f>
                <c:numCache>
                  <c:formatCode>General</c:formatCode>
                  <c:ptCount val="6"/>
                  <c:pt idx="0">
                    <c:v>1.8194051931676909E-2</c:v>
                  </c:pt>
                  <c:pt idx="1">
                    <c:v>1.2509073810085345E-2</c:v>
                  </c:pt>
                  <c:pt idx="2">
                    <c:v>1.808917355976019E-2</c:v>
                  </c:pt>
                  <c:pt idx="3">
                    <c:v>1.0272225856022763E-2</c:v>
                  </c:pt>
                  <c:pt idx="4">
                    <c:v>1.9833128419841622E-2</c:v>
                  </c:pt>
                  <c:pt idx="5">
                    <c:v>2.2516966436510983E-2</c:v>
                  </c:pt>
                </c:numCache>
              </c:numRef>
            </c:plus>
            <c:minus>
              <c:numRef>
                <c:f>ALL_MetaDataUSE!$DG$65:$DL$65</c:f>
                <c:numCache>
                  <c:formatCode>General</c:formatCode>
                  <c:ptCount val="6"/>
                  <c:pt idx="0">
                    <c:v>1.8194051931676909E-2</c:v>
                  </c:pt>
                  <c:pt idx="1">
                    <c:v>1.2509073810085345E-2</c:v>
                  </c:pt>
                  <c:pt idx="2">
                    <c:v>1.808917355976019E-2</c:v>
                  </c:pt>
                  <c:pt idx="3">
                    <c:v>1.0272225856022763E-2</c:v>
                  </c:pt>
                  <c:pt idx="4">
                    <c:v>1.9833128419841622E-2</c:v>
                  </c:pt>
                  <c:pt idx="5">
                    <c:v>2.2516966436510983E-2</c:v>
                  </c:pt>
                </c:numCache>
              </c:numRef>
            </c:minus>
            <c:spPr>
              <a:noFill/>
              <a:ln w="9525" cap="flat" cmpd="sng" algn="ctr">
                <a:solidFill>
                  <a:schemeClr val="tx1">
                    <a:lumMod val="65000"/>
                    <a:lumOff val="35000"/>
                  </a:schemeClr>
                </a:solidFill>
                <a:round/>
              </a:ln>
              <a:effectLst/>
            </c:spPr>
          </c:errBars>
          <c:cat>
            <c:multiLvlStrRef>
              <c:f>ALL_MetaDataUSE!$DG$55:$DL$56</c:f>
              <c:multiLvlStrCache>
                <c:ptCount val="6"/>
                <c:lvl>
                  <c:pt idx="0">
                    <c:v>Early (N=37)</c:v>
                  </c:pt>
                  <c:pt idx="1">
                    <c:v>Late (N=63)</c:v>
                  </c:pt>
                  <c:pt idx="2">
                    <c:v>Early (N=39)</c:v>
                  </c:pt>
                  <c:pt idx="3">
                    <c:v>Late (N=39)</c:v>
                  </c:pt>
                  <c:pt idx="4">
                    <c:v>Early (N=59)</c:v>
                  </c:pt>
                  <c:pt idx="5">
                    <c:v>Late (N=41)</c:v>
                  </c:pt>
                </c:lvl>
                <c:lvl>
                  <c:pt idx="0">
                    <c:v>Mountjoy</c:v>
                  </c:pt>
                  <c:pt idx="2">
                    <c:v>Nesmith</c:v>
                  </c:pt>
                  <c:pt idx="4">
                    <c:v>O'Keeffe</c:v>
                  </c:pt>
                </c:lvl>
              </c:multiLvlStrCache>
            </c:multiLvlStrRef>
          </c:cat>
          <c:val>
            <c:numRef>
              <c:f>ALL_MetaDataUSE!$DG$59:$DL$59</c:f>
              <c:numCache>
                <c:formatCode>0.000</c:formatCode>
                <c:ptCount val="6"/>
                <c:pt idx="0">
                  <c:v>0.72354354354354355</c:v>
                </c:pt>
                <c:pt idx="1">
                  <c:v>0.77415674603174611</c:v>
                </c:pt>
                <c:pt idx="2">
                  <c:v>0.53076923076923055</c:v>
                </c:pt>
                <c:pt idx="3">
                  <c:v>0.7466666666666667</c:v>
                </c:pt>
                <c:pt idx="4">
                  <c:v>0.69583869082407956</c:v>
                </c:pt>
                <c:pt idx="5">
                  <c:v>0.7092682926829269</c:v>
                </c:pt>
              </c:numCache>
            </c:numRef>
          </c:val>
          <c:extLst>
            <c:ext xmlns:c16="http://schemas.microsoft.com/office/drawing/2014/chart" uri="{C3380CC4-5D6E-409C-BE32-E72D297353CC}">
              <c16:uniqueId val="{00000002-23B8-45FE-91A6-6F2CE3ECACAE}"/>
            </c:ext>
          </c:extLst>
        </c:ser>
        <c:dLbls>
          <c:showLegendKey val="0"/>
          <c:showVal val="0"/>
          <c:showCatName val="0"/>
          <c:showSerName val="0"/>
          <c:showPercent val="0"/>
          <c:showBubbleSize val="0"/>
        </c:dLbls>
        <c:gapWidth val="219"/>
        <c:overlap val="-27"/>
        <c:axId val="58540447"/>
        <c:axId val="58542367"/>
      </c:barChart>
      <c:catAx>
        <c:axId val="58540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542367"/>
        <c:crosses val="autoZero"/>
        <c:auto val="1"/>
        <c:lblAlgn val="ctr"/>
        <c:lblOffset val="100"/>
        <c:noMultiLvlLbl val="0"/>
      </c:catAx>
      <c:valAx>
        <c:axId val="5854236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Proportion Yes/</a:t>
                </a:r>
                <a:r>
                  <a:rPr lang="en-US" baseline="0"/>
                  <a:t> </a:t>
                </a:r>
                <a:r>
                  <a:rPr lang="en-US"/>
                  <a:t>True</a:t>
                </a:r>
              </a:p>
            </c:rich>
          </c:tx>
          <c:layout>
            <c:manualLayout>
              <c:xMode val="edge"/>
              <c:yMode val="edge"/>
              <c:x val="1.0515447278423828E-2"/>
              <c:y val="0.1468066491688538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8540447"/>
        <c:crosses val="autoZero"/>
        <c:crossBetween val="between"/>
        <c:majorUnit val="0.2"/>
      </c:valAx>
      <c:spPr>
        <a:noFill/>
        <a:ln>
          <a:noFill/>
        </a:ln>
        <a:effectLst/>
      </c:spPr>
    </c:plotArea>
    <c:legend>
      <c:legendPos val="b"/>
      <c:layout>
        <c:manualLayout>
          <c:xMode val="edge"/>
          <c:yMode val="edge"/>
          <c:x val="0.1472622409285736"/>
          <c:y val="0.91953690768662588"/>
          <c:w val="0.79934140839700851"/>
          <c:h val="7.788173011431369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8.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8.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9C631-42ED-4EF9-AD4B-446EB2F18731}"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6C3C48A-B134-4538-915F-8B40B6FB78A7}">
      <dgm:prSet phldrT="[Text]" custT="1"/>
      <dgm:spPr/>
      <dgm:t>
        <a:bodyPr/>
        <a:lstStyle/>
        <a:p>
          <a:r>
            <a:rPr lang="en-US" sz="2800"/>
            <a:t>Constructivism: The process by which learners replace misconceptions with a more accurate understanding </a:t>
          </a:r>
        </a:p>
      </dgm:t>
    </dgm:pt>
    <dgm:pt modelId="{0992969A-7DE6-4ED1-9DBB-8257EC64C97A}" type="parTrans" cxnId="{60EDF8E1-8CB8-4550-B5CF-0786A4B2D253}">
      <dgm:prSet/>
      <dgm:spPr/>
      <dgm:t>
        <a:bodyPr/>
        <a:lstStyle/>
        <a:p>
          <a:endParaRPr lang="en-US"/>
        </a:p>
      </dgm:t>
    </dgm:pt>
    <dgm:pt modelId="{041CE277-C9C7-436F-B992-51D5C1D1AB0A}" type="sibTrans" cxnId="{60EDF8E1-8CB8-4550-B5CF-0786A4B2D253}">
      <dgm:prSet/>
      <dgm:spPr/>
      <dgm:t>
        <a:bodyPr/>
        <a:lstStyle/>
        <a:p>
          <a:endParaRPr lang="en-US"/>
        </a:p>
      </dgm:t>
    </dgm:pt>
    <dgm:pt modelId="{8EF52045-EF80-465B-8353-AB22293CA0BE}">
      <dgm:prSet custT="1"/>
      <dgm:spPr/>
      <dgm:t>
        <a:bodyPr/>
        <a:lstStyle/>
        <a:p>
          <a:r>
            <a:rPr lang="en-US" sz="2800"/>
            <a:t>Metacognition It is an ideal tool to address common misconceptions</a:t>
          </a:r>
        </a:p>
      </dgm:t>
    </dgm:pt>
    <dgm:pt modelId="{D832A97A-23C9-4289-A10A-F124908A5F59}" type="parTrans" cxnId="{9764B97F-6525-406B-B84D-C80D641CE9F0}">
      <dgm:prSet/>
      <dgm:spPr/>
      <dgm:t>
        <a:bodyPr/>
        <a:lstStyle/>
        <a:p>
          <a:endParaRPr lang="en-US"/>
        </a:p>
      </dgm:t>
    </dgm:pt>
    <dgm:pt modelId="{BD1CA4A8-9BD8-48E9-A1C4-50FEF36E4DAA}" type="sibTrans" cxnId="{9764B97F-6525-406B-B84D-C80D641CE9F0}">
      <dgm:prSet/>
      <dgm:spPr/>
      <dgm:t>
        <a:bodyPr/>
        <a:lstStyle/>
        <a:p>
          <a:endParaRPr lang="en-US"/>
        </a:p>
      </dgm:t>
    </dgm:pt>
    <dgm:pt modelId="{FF743EBF-D58B-463E-AC96-08A5C37E11C6}">
      <dgm:prSet/>
      <dgm:spPr/>
      <dgm:t>
        <a:bodyPr/>
        <a:lstStyle/>
        <a:p>
          <a:r>
            <a:rPr lang="en-US"/>
            <a:t>Students are active participants</a:t>
          </a:r>
        </a:p>
      </dgm:t>
    </dgm:pt>
    <dgm:pt modelId="{5C9BF8CB-070C-4CCA-B259-8F4E35D363EB}" type="parTrans" cxnId="{AF467953-533B-48C9-8119-9FA49D5D610B}">
      <dgm:prSet/>
      <dgm:spPr/>
      <dgm:t>
        <a:bodyPr/>
        <a:lstStyle/>
        <a:p>
          <a:endParaRPr lang="en-US"/>
        </a:p>
      </dgm:t>
    </dgm:pt>
    <dgm:pt modelId="{7890D08E-4F28-415F-8ED4-EDA3B00E9315}" type="sibTrans" cxnId="{AF467953-533B-48C9-8119-9FA49D5D610B}">
      <dgm:prSet/>
      <dgm:spPr/>
      <dgm:t>
        <a:bodyPr/>
        <a:lstStyle/>
        <a:p>
          <a:endParaRPr lang="en-US"/>
        </a:p>
      </dgm:t>
    </dgm:pt>
    <dgm:pt modelId="{CDC7E691-C607-410E-9DA2-47D81A7E9A2B}">
      <dgm:prSet/>
      <dgm:spPr/>
      <dgm:t>
        <a:bodyPr/>
        <a:lstStyle/>
        <a:p>
          <a:r>
            <a:rPr lang="en-US"/>
            <a:t>Study habits impact success</a:t>
          </a:r>
        </a:p>
      </dgm:t>
    </dgm:pt>
    <dgm:pt modelId="{D19AACF1-E1C5-4D0F-83B3-8FC87F218CF7}" type="parTrans" cxnId="{47C6F81A-4760-4946-A127-63CC614E4282}">
      <dgm:prSet/>
      <dgm:spPr/>
      <dgm:t>
        <a:bodyPr/>
        <a:lstStyle/>
        <a:p>
          <a:endParaRPr lang="en-US"/>
        </a:p>
      </dgm:t>
    </dgm:pt>
    <dgm:pt modelId="{1BAF30FE-6B89-4FF2-AE17-B116083A592E}" type="sibTrans" cxnId="{47C6F81A-4760-4946-A127-63CC614E4282}">
      <dgm:prSet/>
      <dgm:spPr/>
      <dgm:t>
        <a:bodyPr/>
        <a:lstStyle/>
        <a:p>
          <a:endParaRPr lang="en-US"/>
        </a:p>
      </dgm:t>
    </dgm:pt>
    <dgm:pt modelId="{91C0D87F-60C2-4633-91C5-FF7DBB2BF168}">
      <dgm:prSet/>
      <dgm:spPr/>
      <dgm:t>
        <a:bodyPr/>
        <a:lstStyle/>
        <a:p>
          <a:r>
            <a:rPr lang="en-US"/>
            <a:t>Improve student performance</a:t>
          </a:r>
        </a:p>
      </dgm:t>
    </dgm:pt>
    <dgm:pt modelId="{088C0F33-120B-4B1D-8650-DDA0A394327F}" type="parTrans" cxnId="{F6EE39EF-FC2A-4AD1-B16E-05A26ACF8538}">
      <dgm:prSet/>
      <dgm:spPr/>
      <dgm:t>
        <a:bodyPr/>
        <a:lstStyle/>
        <a:p>
          <a:endParaRPr lang="en-US"/>
        </a:p>
      </dgm:t>
    </dgm:pt>
    <dgm:pt modelId="{3D2AA757-0FCD-48C8-BAE9-942681D80CCB}" type="sibTrans" cxnId="{F6EE39EF-FC2A-4AD1-B16E-05A26ACF8538}">
      <dgm:prSet/>
      <dgm:spPr/>
      <dgm:t>
        <a:bodyPr/>
        <a:lstStyle/>
        <a:p>
          <a:endParaRPr lang="en-US"/>
        </a:p>
      </dgm:t>
    </dgm:pt>
    <dgm:pt modelId="{3DE940B0-5349-4D45-B50B-EE4FA9D69D2A}">
      <dgm:prSet custT="1"/>
      <dgm:spPr/>
      <dgm:t>
        <a:bodyPr/>
        <a:lstStyle/>
        <a:p>
          <a:r>
            <a:rPr lang="en-US" sz="2800"/>
            <a:t>Leveraged accurate information to dislodge misconceptions</a:t>
          </a:r>
        </a:p>
      </dgm:t>
    </dgm:pt>
    <dgm:pt modelId="{CA2AB2AC-860F-49BA-9383-3BEC83AB2C8D}" type="parTrans" cxnId="{3DA3C219-42EC-4725-B870-7348C6E554B6}">
      <dgm:prSet/>
      <dgm:spPr/>
      <dgm:t>
        <a:bodyPr/>
        <a:lstStyle/>
        <a:p>
          <a:endParaRPr lang="en-US"/>
        </a:p>
      </dgm:t>
    </dgm:pt>
    <dgm:pt modelId="{A6C410D8-85FC-46EE-BEBF-5D37A042DF68}" type="sibTrans" cxnId="{3DA3C219-42EC-4725-B870-7348C6E554B6}">
      <dgm:prSet/>
      <dgm:spPr/>
      <dgm:t>
        <a:bodyPr/>
        <a:lstStyle/>
        <a:p>
          <a:endParaRPr lang="en-US"/>
        </a:p>
      </dgm:t>
    </dgm:pt>
    <dgm:pt modelId="{DB9AECC0-52BE-4F38-AFEE-31B2B4850C3E}" type="pres">
      <dgm:prSet presAssocID="{5119C631-42ED-4EF9-AD4B-446EB2F18731}" presName="Name0" presStyleCnt="0">
        <dgm:presLayoutVars>
          <dgm:dir/>
          <dgm:animLvl val="lvl"/>
          <dgm:resizeHandles val="exact"/>
        </dgm:presLayoutVars>
      </dgm:prSet>
      <dgm:spPr/>
    </dgm:pt>
    <dgm:pt modelId="{21B4342F-E978-4703-B799-B1EC18D8EBFA}" type="pres">
      <dgm:prSet presAssocID="{3DE940B0-5349-4D45-B50B-EE4FA9D69D2A}" presName="boxAndChildren" presStyleCnt="0"/>
      <dgm:spPr/>
    </dgm:pt>
    <dgm:pt modelId="{1700B032-5F8A-4815-AAC5-AE81539617E1}" type="pres">
      <dgm:prSet presAssocID="{3DE940B0-5349-4D45-B50B-EE4FA9D69D2A}" presName="parentTextBox" presStyleLbl="node1" presStyleIdx="0" presStyleCnt="3"/>
      <dgm:spPr/>
    </dgm:pt>
    <dgm:pt modelId="{5107813F-DFC8-4853-9AF3-4CBED2CB8EC1}" type="pres">
      <dgm:prSet presAssocID="{BD1CA4A8-9BD8-48E9-A1C4-50FEF36E4DAA}" presName="sp" presStyleCnt="0"/>
      <dgm:spPr/>
    </dgm:pt>
    <dgm:pt modelId="{5BF041E5-B2C6-47BC-A5C4-E6DFF8E22F91}" type="pres">
      <dgm:prSet presAssocID="{8EF52045-EF80-465B-8353-AB22293CA0BE}" presName="arrowAndChildren" presStyleCnt="0"/>
      <dgm:spPr/>
    </dgm:pt>
    <dgm:pt modelId="{91B79E8D-0C29-4EFC-A2AB-95D481709C78}" type="pres">
      <dgm:prSet presAssocID="{8EF52045-EF80-465B-8353-AB22293CA0BE}" presName="parentTextArrow" presStyleLbl="node1" presStyleIdx="0" presStyleCnt="3"/>
      <dgm:spPr/>
    </dgm:pt>
    <dgm:pt modelId="{A6D166C5-2971-4308-AE6B-8641182690E4}" type="pres">
      <dgm:prSet presAssocID="{8EF52045-EF80-465B-8353-AB22293CA0BE}" presName="arrow" presStyleLbl="node1" presStyleIdx="1" presStyleCnt="3"/>
      <dgm:spPr/>
    </dgm:pt>
    <dgm:pt modelId="{DC08784F-3885-4403-AD3A-733186636EC2}" type="pres">
      <dgm:prSet presAssocID="{8EF52045-EF80-465B-8353-AB22293CA0BE}" presName="descendantArrow" presStyleCnt="0"/>
      <dgm:spPr/>
    </dgm:pt>
    <dgm:pt modelId="{3CDFE036-3BFE-41A6-8628-78F1AE30A351}" type="pres">
      <dgm:prSet presAssocID="{FF743EBF-D58B-463E-AC96-08A5C37E11C6}" presName="childTextArrow" presStyleLbl="fgAccFollowNode1" presStyleIdx="0" presStyleCnt="3">
        <dgm:presLayoutVars>
          <dgm:bulletEnabled val="1"/>
        </dgm:presLayoutVars>
      </dgm:prSet>
      <dgm:spPr/>
    </dgm:pt>
    <dgm:pt modelId="{9EC14177-7FF9-42B1-8800-83B48353F0E6}" type="pres">
      <dgm:prSet presAssocID="{CDC7E691-C607-410E-9DA2-47D81A7E9A2B}" presName="childTextArrow" presStyleLbl="fgAccFollowNode1" presStyleIdx="1" presStyleCnt="3">
        <dgm:presLayoutVars>
          <dgm:bulletEnabled val="1"/>
        </dgm:presLayoutVars>
      </dgm:prSet>
      <dgm:spPr/>
    </dgm:pt>
    <dgm:pt modelId="{56FB71A0-3FB4-44CE-880F-046ED330859E}" type="pres">
      <dgm:prSet presAssocID="{91C0D87F-60C2-4633-91C5-FF7DBB2BF168}" presName="childTextArrow" presStyleLbl="fgAccFollowNode1" presStyleIdx="2" presStyleCnt="3">
        <dgm:presLayoutVars>
          <dgm:bulletEnabled val="1"/>
        </dgm:presLayoutVars>
      </dgm:prSet>
      <dgm:spPr/>
    </dgm:pt>
    <dgm:pt modelId="{2A1528B1-C18C-4913-9C17-676328CDD320}" type="pres">
      <dgm:prSet presAssocID="{041CE277-C9C7-436F-B992-51D5C1D1AB0A}" presName="sp" presStyleCnt="0"/>
      <dgm:spPr/>
    </dgm:pt>
    <dgm:pt modelId="{CF0CD6C2-D676-4801-AFC2-174059B520DD}" type="pres">
      <dgm:prSet presAssocID="{76C3C48A-B134-4538-915F-8B40B6FB78A7}" presName="arrowAndChildren" presStyleCnt="0"/>
      <dgm:spPr/>
    </dgm:pt>
    <dgm:pt modelId="{4176BC8B-224D-408C-BCF4-605CCDE745F8}" type="pres">
      <dgm:prSet presAssocID="{76C3C48A-B134-4538-915F-8B40B6FB78A7}" presName="parentTextArrow" presStyleLbl="node1" presStyleIdx="2" presStyleCnt="3"/>
      <dgm:spPr/>
    </dgm:pt>
  </dgm:ptLst>
  <dgm:cxnLst>
    <dgm:cxn modelId="{3DA3C219-42EC-4725-B870-7348C6E554B6}" srcId="{5119C631-42ED-4EF9-AD4B-446EB2F18731}" destId="{3DE940B0-5349-4D45-B50B-EE4FA9D69D2A}" srcOrd="2" destOrd="0" parTransId="{CA2AB2AC-860F-49BA-9383-3BEC83AB2C8D}" sibTransId="{A6C410D8-85FC-46EE-BEBF-5D37A042DF68}"/>
    <dgm:cxn modelId="{47C6F81A-4760-4946-A127-63CC614E4282}" srcId="{8EF52045-EF80-465B-8353-AB22293CA0BE}" destId="{CDC7E691-C607-410E-9DA2-47D81A7E9A2B}" srcOrd="1" destOrd="0" parTransId="{D19AACF1-E1C5-4D0F-83B3-8FC87F218CF7}" sibTransId="{1BAF30FE-6B89-4FF2-AE17-B116083A592E}"/>
    <dgm:cxn modelId="{FBB7F72C-CB9B-4D82-997B-E1148030E017}" type="presOf" srcId="{8EF52045-EF80-465B-8353-AB22293CA0BE}" destId="{A6D166C5-2971-4308-AE6B-8641182690E4}" srcOrd="1" destOrd="0" presId="urn:microsoft.com/office/officeart/2005/8/layout/process4"/>
    <dgm:cxn modelId="{3F31DC3C-F0C8-416B-95A9-00CFAE2F37A1}" type="presOf" srcId="{CDC7E691-C607-410E-9DA2-47D81A7E9A2B}" destId="{9EC14177-7FF9-42B1-8800-83B48353F0E6}" srcOrd="0" destOrd="0" presId="urn:microsoft.com/office/officeart/2005/8/layout/process4"/>
    <dgm:cxn modelId="{AF467953-533B-48C9-8119-9FA49D5D610B}" srcId="{8EF52045-EF80-465B-8353-AB22293CA0BE}" destId="{FF743EBF-D58B-463E-AC96-08A5C37E11C6}" srcOrd="0" destOrd="0" parTransId="{5C9BF8CB-070C-4CCA-B259-8F4E35D363EB}" sibTransId="{7890D08E-4F28-415F-8ED4-EDA3B00E9315}"/>
    <dgm:cxn modelId="{02C3BE59-C179-47FD-8D7D-3CC267700623}" type="presOf" srcId="{76C3C48A-B134-4538-915F-8B40B6FB78A7}" destId="{4176BC8B-224D-408C-BCF4-605CCDE745F8}" srcOrd="0" destOrd="0" presId="urn:microsoft.com/office/officeart/2005/8/layout/process4"/>
    <dgm:cxn modelId="{9764B97F-6525-406B-B84D-C80D641CE9F0}" srcId="{5119C631-42ED-4EF9-AD4B-446EB2F18731}" destId="{8EF52045-EF80-465B-8353-AB22293CA0BE}" srcOrd="1" destOrd="0" parTransId="{D832A97A-23C9-4289-A10A-F124908A5F59}" sibTransId="{BD1CA4A8-9BD8-48E9-A1C4-50FEF36E4DAA}"/>
    <dgm:cxn modelId="{483041A4-3A10-4C4D-8F57-F40C9D564683}" type="presOf" srcId="{8EF52045-EF80-465B-8353-AB22293CA0BE}" destId="{91B79E8D-0C29-4EFC-A2AB-95D481709C78}" srcOrd="0" destOrd="0" presId="urn:microsoft.com/office/officeart/2005/8/layout/process4"/>
    <dgm:cxn modelId="{7F84DAC8-99A6-4257-8B1E-2771F16440F2}" type="presOf" srcId="{FF743EBF-D58B-463E-AC96-08A5C37E11C6}" destId="{3CDFE036-3BFE-41A6-8628-78F1AE30A351}" srcOrd="0" destOrd="0" presId="urn:microsoft.com/office/officeart/2005/8/layout/process4"/>
    <dgm:cxn modelId="{C491B2CF-354A-4E26-B653-2C42707E08DB}" type="presOf" srcId="{3DE940B0-5349-4D45-B50B-EE4FA9D69D2A}" destId="{1700B032-5F8A-4815-AAC5-AE81539617E1}" srcOrd="0" destOrd="0" presId="urn:microsoft.com/office/officeart/2005/8/layout/process4"/>
    <dgm:cxn modelId="{50A868DE-D7FC-458B-B3AF-944761A2ED5C}" type="presOf" srcId="{5119C631-42ED-4EF9-AD4B-446EB2F18731}" destId="{DB9AECC0-52BE-4F38-AFEE-31B2B4850C3E}" srcOrd="0" destOrd="0" presId="urn:microsoft.com/office/officeart/2005/8/layout/process4"/>
    <dgm:cxn modelId="{60EDF8E1-8CB8-4550-B5CF-0786A4B2D253}" srcId="{5119C631-42ED-4EF9-AD4B-446EB2F18731}" destId="{76C3C48A-B134-4538-915F-8B40B6FB78A7}" srcOrd="0" destOrd="0" parTransId="{0992969A-7DE6-4ED1-9DBB-8257EC64C97A}" sibTransId="{041CE277-C9C7-436F-B992-51D5C1D1AB0A}"/>
    <dgm:cxn modelId="{59768AE8-17CD-416E-9E04-25E924CF25A4}" type="presOf" srcId="{91C0D87F-60C2-4633-91C5-FF7DBB2BF168}" destId="{56FB71A0-3FB4-44CE-880F-046ED330859E}" srcOrd="0" destOrd="0" presId="urn:microsoft.com/office/officeart/2005/8/layout/process4"/>
    <dgm:cxn modelId="{F6EE39EF-FC2A-4AD1-B16E-05A26ACF8538}" srcId="{8EF52045-EF80-465B-8353-AB22293CA0BE}" destId="{91C0D87F-60C2-4633-91C5-FF7DBB2BF168}" srcOrd="2" destOrd="0" parTransId="{088C0F33-120B-4B1D-8650-DDA0A394327F}" sibTransId="{3D2AA757-0FCD-48C8-BAE9-942681D80CCB}"/>
    <dgm:cxn modelId="{99EF4FA8-A70B-46C7-8BAE-2D07631852E6}" type="presParOf" srcId="{DB9AECC0-52BE-4F38-AFEE-31B2B4850C3E}" destId="{21B4342F-E978-4703-B799-B1EC18D8EBFA}" srcOrd="0" destOrd="0" presId="urn:microsoft.com/office/officeart/2005/8/layout/process4"/>
    <dgm:cxn modelId="{C55721B3-8075-42E2-B60B-1F292DB3110F}" type="presParOf" srcId="{21B4342F-E978-4703-B799-B1EC18D8EBFA}" destId="{1700B032-5F8A-4815-AAC5-AE81539617E1}" srcOrd="0" destOrd="0" presId="urn:microsoft.com/office/officeart/2005/8/layout/process4"/>
    <dgm:cxn modelId="{53E8B1B6-0155-465C-8C03-887D140D9B34}" type="presParOf" srcId="{DB9AECC0-52BE-4F38-AFEE-31B2B4850C3E}" destId="{5107813F-DFC8-4853-9AF3-4CBED2CB8EC1}" srcOrd="1" destOrd="0" presId="urn:microsoft.com/office/officeart/2005/8/layout/process4"/>
    <dgm:cxn modelId="{28980272-8104-49DB-8CE9-19FCCFC324D4}" type="presParOf" srcId="{DB9AECC0-52BE-4F38-AFEE-31B2B4850C3E}" destId="{5BF041E5-B2C6-47BC-A5C4-E6DFF8E22F91}" srcOrd="2" destOrd="0" presId="urn:microsoft.com/office/officeart/2005/8/layout/process4"/>
    <dgm:cxn modelId="{EC5D8D41-D0E5-45AC-B4C8-F332AAF36101}" type="presParOf" srcId="{5BF041E5-B2C6-47BC-A5C4-E6DFF8E22F91}" destId="{91B79E8D-0C29-4EFC-A2AB-95D481709C78}" srcOrd="0" destOrd="0" presId="urn:microsoft.com/office/officeart/2005/8/layout/process4"/>
    <dgm:cxn modelId="{01086333-E68B-4EE7-9A47-FFFF042F612A}" type="presParOf" srcId="{5BF041E5-B2C6-47BC-A5C4-E6DFF8E22F91}" destId="{A6D166C5-2971-4308-AE6B-8641182690E4}" srcOrd="1" destOrd="0" presId="urn:microsoft.com/office/officeart/2005/8/layout/process4"/>
    <dgm:cxn modelId="{5CF22853-5BA8-46A4-A658-F3B548D111E7}" type="presParOf" srcId="{5BF041E5-B2C6-47BC-A5C4-E6DFF8E22F91}" destId="{DC08784F-3885-4403-AD3A-733186636EC2}" srcOrd="2" destOrd="0" presId="urn:microsoft.com/office/officeart/2005/8/layout/process4"/>
    <dgm:cxn modelId="{615A5263-88A0-4206-A683-AEE392635F1A}" type="presParOf" srcId="{DC08784F-3885-4403-AD3A-733186636EC2}" destId="{3CDFE036-3BFE-41A6-8628-78F1AE30A351}" srcOrd="0" destOrd="0" presId="urn:microsoft.com/office/officeart/2005/8/layout/process4"/>
    <dgm:cxn modelId="{2BBD7ABF-6640-431D-BB51-E8918EAEF0D7}" type="presParOf" srcId="{DC08784F-3885-4403-AD3A-733186636EC2}" destId="{9EC14177-7FF9-42B1-8800-83B48353F0E6}" srcOrd="1" destOrd="0" presId="urn:microsoft.com/office/officeart/2005/8/layout/process4"/>
    <dgm:cxn modelId="{EFB4B5BD-D239-48D9-BD60-E5E86F6F5B9F}" type="presParOf" srcId="{DC08784F-3885-4403-AD3A-733186636EC2}" destId="{56FB71A0-3FB4-44CE-880F-046ED330859E}" srcOrd="2" destOrd="0" presId="urn:microsoft.com/office/officeart/2005/8/layout/process4"/>
    <dgm:cxn modelId="{441DDD8E-17AC-4C15-A707-87E7D743759C}" type="presParOf" srcId="{DB9AECC0-52BE-4F38-AFEE-31B2B4850C3E}" destId="{2A1528B1-C18C-4913-9C17-676328CDD320}" srcOrd="3" destOrd="0" presId="urn:microsoft.com/office/officeart/2005/8/layout/process4"/>
    <dgm:cxn modelId="{76615DD4-CC40-44DC-A4A3-DE509084B97F}" type="presParOf" srcId="{DB9AECC0-52BE-4F38-AFEE-31B2B4850C3E}" destId="{CF0CD6C2-D676-4801-AFC2-174059B520DD}" srcOrd="4" destOrd="0" presId="urn:microsoft.com/office/officeart/2005/8/layout/process4"/>
    <dgm:cxn modelId="{4E76B3BD-796D-4FCA-A24A-1E2A66997D09}" type="presParOf" srcId="{CF0CD6C2-D676-4801-AFC2-174059B520DD}" destId="{4176BC8B-224D-408C-BCF4-605CCDE745F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49105-514F-4F7E-826B-A1205DEC82B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DB9E893-1B28-4C2A-9828-690F8F216001}">
      <dgm:prSet phldrT="[Text]" custT="1"/>
      <dgm:spPr>
        <a:solidFill>
          <a:schemeClr val="accent1"/>
        </a:solidFill>
        <a:ln>
          <a:solidFill>
            <a:schemeClr val="accent1"/>
          </a:solidFill>
        </a:ln>
      </dgm:spPr>
      <dgm:t>
        <a:bodyPr/>
        <a:lstStyle/>
        <a:p>
          <a:r>
            <a:rPr lang="en-US" sz="2000"/>
            <a:t>CONTROL: Project Development &amp; Data Collection</a:t>
          </a:r>
        </a:p>
      </dgm:t>
    </dgm:pt>
    <dgm:pt modelId="{7EB0814D-05E1-45F3-BBC9-E2A137833690}" type="parTrans" cxnId="{C962EF48-07B0-412C-8A4E-C44649BCD5ED}">
      <dgm:prSet/>
      <dgm:spPr/>
      <dgm:t>
        <a:bodyPr/>
        <a:lstStyle/>
        <a:p>
          <a:endParaRPr lang="en-US" sz="1800"/>
        </a:p>
      </dgm:t>
    </dgm:pt>
    <dgm:pt modelId="{5C717BF6-34CE-4FF1-8899-14E9FEA0982C}" type="sibTrans" cxnId="{C962EF48-07B0-412C-8A4E-C44649BCD5ED}">
      <dgm:prSet/>
      <dgm:spPr/>
      <dgm:t>
        <a:bodyPr/>
        <a:lstStyle/>
        <a:p>
          <a:endParaRPr lang="en-US" sz="1800"/>
        </a:p>
      </dgm:t>
    </dgm:pt>
    <dgm:pt modelId="{143D4F2B-BB46-4C5C-BB37-8C2AA3FAC1F6}">
      <dgm:prSet phldrT="[Text]" custT="1"/>
      <dgm:spPr>
        <a:solidFill>
          <a:schemeClr val="accent1">
            <a:lumMod val="20000"/>
            <a:lumOff val="80000"/>
            <a:alpha val="90000"/>
          </a:schemeClr>
        </a:solidFill>
        <a:ln>
          <a:noFill/>
        </a:ln>
      </dgm:spPr>
      <dgm:t>
        <a:bodyPr/>
        <a:lstStyle/>
        <a:p>
          <a:pPr>
            <a:buFontTx/>
            <a:buNone/>
          </a:pPr>
          <a:r>
            <a:rPr lang="en-US" sz="1800"/>
            <a:t>Exam questions [Ctrl]</a:t>
          </a:r>
        </a:p>
      </dgm:t>
    </dgm:pt>
    <dgm:pt modelId="{5C97D636-9263-461E-B1A7-EF1D6A5FAF06}" type="parTrans" cxnId="{638476B4-BBB0-4FA6-BD27-2E7D3F17B003}">
      <dgm:prSet/>
      <dgm:spPr/>
      <dgm:t>
        <a:bodyPr/>
        <a:lstStyle/>
        <a:p>
          <a:endParaRPr lang="en-US" sz="1800"/>
        </a:p>
      </dgm:t>
    </dgm:pt>
    <dgm:pt modelId="{8078B7AA-B6D7-4F36-825C-E1AA44C86534}" type="sibTrans" cxnId="{638476B4-BBB0-4FA6-BD27-2E7D3F17B003}">
      <dgm:prSet/>
      <dgm:spPr/>
      <dgm:t>
        <a:bodyPr/>
        <a:lstStyle/>
        <a:p>
          <a:endParaRPr lang="en-US" sz="1800"/>
        </a:p>
      </dgm:t>
    </dgm:pt>
    <dgm:pt modelId="{31BE85A9-B23B-40C2-A1B6-EB341EE68F43}">
      <dgm:prSet phldrT="[Text]" custT="1"/>
      <dgm:spPr/>
      <dgm:t>
        <a:bodyPr/>
        <a:lstStyle/>
        <a:p>
          <a:r>
            <a:rPr lang="en-US" sz="2000"/>
            <a:t>Misconception Analysis &amp; Intervention Creation</a:t>
          </a:r>
        </a:p>
      </dgm:t>
    </dgm:pt>
    <dgm:pt modelId="{108106E9-1BFD-4040-951F-BA5008E18B7B}" type="parTrans" cxnId="{EF29D35C-09D0-44DC-A5C5-A7B74630CB1E}">
      <dgm:prSet/>
      <dgm:spPr/>
      <dgm:t>
        <a:bodyPr/>
        <a:lstStyle/>
        <a:p>
          <a:endParaRPr lang="en-US" sz="1800"/>
        </a:p>
      </dgm:t>
    </dgm:pt>
    <dgm:pt modelId="{91CD21A1-CB1D-40D4-976D-E5FED95574B0}" type="sibTrans" cxnId="{EF29D35C-09D0-44DC-A5C5-A7B74630CB1E}">
      <dgm:prSet/>
      <dgm:spPr/>
      <dgm:t>
        <a:bodyPr/>
        <a:lstStyle/>
        <a:p>
          <a:endParaRPr lang="en-US" sz="1800"/>
        </a:p>
      </dgm:t>
    </dgm:pt>
    <dgm:pt modelId="{C66D2C3C-2261-45C7-86F8-27B909CAE765}">
      <dgm:prSet phldrT="[Text]" custT="1"/>
      <dgm:spPr/>
      <dgm:t>
        <a:bodyPr/>
        <a:lstStyle/>
        <a:p>
          <a:r>
            <a:rPr lang="en-US" sz="2000"/>
            <a:t>TREATMENT: Data Collection &amp; Hypothesis Testing </a:t>
          </a:r>
        </a:p>
      </dgm:t>
    </dgm:pt>
    <dgm:pt modelId="{E58C6681-B07F-434C-883A-95E920CA8745}" type="parTrans" cxnId="{FAE244CC-8D77-48CA-BAE1-4029408AA10E}">
      <dgm:prSet/>
      <dgm:spPr/>
      <dgm:t>
        <a:bodyPr/>
        <a:lstStyle/>
        <a:p>
          <a:endParaRPr lang="en-US" sz="1800"/>
        </a:p>
      </dgm:t>
    </dgm:pt>
    <dgm:pt modelId="{943999C1-BD03-4FF9-8B34-49E9D0BD83D7}" type="sibTrans" cxnId="{FAE244CC-8D77-48CA-BAE1-4029408AA10E}">
      <dgm:prSet/>
      <dgm:spPr/>
      <dgm:t>
        <a:bodyPr/>
        <a:lstStyle/>
        <a:p>
          <a:endParaRPr lang="en-US" sz="1800"/>
        </a:p>
      </dgm:t>
    </dgm:pt>
    <dgm:pt modelId="{50ACEAC8-F8D2-493B-BB56-8022319CC6ED}">
      <dgm:prSet phldrT="[Text]" custT="1"/>
      <dgm:spPr/>
      <dgm:t>
        <a:bodyPr/>
        <a:lstStyle/>
        <a:p>
          <a:pPr>
            <a:buFontTx/>
            <a:buNone/>
          </a:pPr>
          <a:r>
            <a:rPr lang="en-US" sz="1800"/>
            <a:t>Exam questions [Tx]</a:t>
          </a:r>
        </a:p>
      </dgm:t>
    </dgm:pt>
    <dgm:pt modelId="{5FCF863D-BD45-4E6E-B3C9-5A5254781F0E}" type="parTrans" cxnId="{C2F5F900-4ECD-4E3E-9A0C-F725BE0EE7B4}">
      <dgm:prSet/>
      <dgm:spPr/>
      <dgm:t>
        <a:bodyPr/>
        <a:lstStyle/>
        <a:p>
          <a:endParaRPr lang="en-US" sz="1800"/>
        </a:p>
      </dgm:t>
    </dgm:pt>
    <dgm:pt modelId="{1F017156-636C-4A99-99AA-F7D35CFCE666}" type="sibTrans" cxnId="{C2F5F900-4ECD-4E3E-9A0C-F725BE0EE7B4}">
      <dgm:prSet/>
      <dgm:spPr/>
      <dgm:t>
        <a:bodyPr/>
        <a:lstStyle/>
        <a:p>
          <a:endParaRPr lang="en-US" sz="1800"/>
        </a:p>
      </dgm:t>
    </dgm:pt>
    <dgm:pt modelId="{E1A0C110-4FDE-4358-BD9C-39CDF8546861}">
      <dgm:prSet phldrT="[Text]" custT="1"/>
      <dgm:spPr>
        <a:solidFill>
          <a:schemeClr val="accent1">
            <a:lumMod val="20000"/>
            <a:lumOff val="80000"/>
            <a:alpha val="90000"/>
          </a:schemeClr>
        </a:solidFill>
        <a:ln>
          <a:noFill/>
        </a:ln>
      </dgm:spPr>
      <dgm:t>
        <a:bodyPr/>
        <a:lstStyle/>
        <a:p>
          <a:pPr>
            <a:buFontTx/>
            <a:buNone/>
          </a:pPr>
          <a:r>
            <a:rPr lang="en-US" sz="1800"/>
            <a:t>Q-Focus/QFT</a:t>
          </a:r>
        </a:p>
      </dgm:t>
    </dgm:pt>
    <dgm:pt modelId="{B1F36F70-2B5C-4D43-A8E2-02153B869F0D}" type="parTrans" cxnId="{FD477E99-BE7D-43AF-A811-81F936B7AF68}">
      <dgm:prSet/>
      <dgm:spPr/>
      <dgm:t>
        <a:bodyPr/>
        <a:lstStyle/>
        <a:p>
          <a:endParaRPr lang="en-US" sz="1800"/>
        </a:p>
      </dgm:t>
    </dgm:pt>
    <dgm:pt modelId="{7F4B569B-5242-4279-B35D-D26E71011EB7}" type="sibTrans" cxnId="{FD477E99-BE7D-43AF-A811-81F936B7AF68}">
      <dgm:prSet/>
      <dgm:spPr/>
      <dgm:t>
        <a:bodyPr/>
        <a:lstStyle/>
        <a:p>
          <a:endParaRPr lang="en-US" sz="1800"/>
        </a:p>
      </dgm:t>
    </dgm:pt>
    <dgm:pt modelId="{378B6881-1834-402F-94A3-66590ACCE0C2}">
      <dgm:prSet phldrT="[Text]" custT="1"/>
      <dgm:spPr>
        <a:solidFill>
          <a:schemeClr val="accent1">
            <a:lumMod val="20000"/>
            <a:lumOff val="80000"/>
            <a:alpha val="90000"/>
          </a:schemeClr>
        </a:solidFill>
        <a:ln>
          <a:noFill/>
        </a:ln>
      </dgm:spPr>
      <dgm:t>
        <a:bodyPr/>
        <a:lstStyle/>
        <a:p>
          <a:r>
            <a:rPr lang="en-US" sz="1800"/>
            <a:t>Pre-intervention performance</a:t>
          </a:r>
        </a:p>
      </dgm:t>
    </dgm:pt>
    <dgm:pt modelId="{604179E2-3F49-4A30-B8EB-89D2502A0FF8}" type="parTrans" cxnId="{4E3CB78B-DCF5-4CA1-A308-AC26010E9DC7}">
      <dgm:prSet/>
      <dgm:spPr/>
      <dgm:t>
        <a:bodyPr/>
        <a:lstStyle/>
        <a:p>
          <a:endParaRPr lang="en-US" sz="1800"/>
        </a:p>
      </dgm:t>
    </dgm:pt>
    <dgm:pt modelId="{53E097E3-4343-4EF6-8F19-689E0358DADC}" type="sibTrans" cxnId="{4E3CB78B-DCF5-4CA1-A308-AC26010E9DC7}">
      <dgm:prSet/>
      <dgm:spPr/>
      <dgm:t>
        <a:bodyPr/>
        <a:lstStyle/>
        <a:p>
          <a:endParaRPr lang="en-US" sz="1800"/>
        </a:p>
      </dgm:t>
    </dgm:pt>
    <dgm:pt modelId="{04C0174E-9512-48A2-A177-0253DBB07BAC}">
      <dgm:prSet phldrT="[Text]" custT="1"/>
      <dgm:spPr>
        <a:solidFill>
          <a:schemeClr val="accent1">
            <a:lumMod val="20000"/>
            <a:lumOff val="80000"/>
            <a:alpha val="90000"/>
          </a:schemeClr>
        </a:solidFill>
        <a:ln>
          <a:noFill/>
        </a:ln>
      </dgm:spPr>
      <dgm:t>
        <a:bodyPr/>
        <a:lstStyle/>
        <a:p>
          <a:r>
            <a:rPr lang="en-US" sz="1800"/>
            <a:t>Quantitative</a:t>
          </a:r>
        </a:p>
      </dgm:t>
    </dgm:pt>
    <dgm:pt modelId="{18C48B62-E960-490C-B6F3-D0A5709B316F}" type="parTrans" cxnId="{8D312814-06D7-4D08-A69D-3E996EAF3973}">
      <dgm:prSet/>
      <dgm:spPr/>
      <dgm:t>
        <a:bodyPr/>
        <a:lstStyle/>
        <a:p>
          <a:endParaRPr lang="en-US" sz="1800"/>
        </a:p>
      </dgm:t>
    </dgm:pt>
    <dgm:pt modelId="{2A0BCC6E-072A-4FC1-BEF7-68A6AFCEC033}" type="sibTrans" cxnId="{8D312814-06D7-4D08-A69D-3E996EAF3973}">
      <dgm:prSet/>
      <dgm:spPr/>
      <dgm:t>
        <a:bodyPr/>
        <a:lstStyle/>
        <a:p>
          <a:endParaRPr lang="en-US" sz="1800"/>
        </a:p>
      </dgm:t>
    </dgm:pt>
    <dgm:pt modelId="{EA5349AC-5D8E-48CB-A369-FDB5639B591B}">
      <dgm:prSet phldrT="[Text]" custT="1"/>
      <dgm:spPr>
        <a:solidFill>
          <a:schemeClr val="accent1">
            <a:lumMod val="20000"/>
            <a:lumOff val="80000"/>
            <a:alpha val="90000"/>
          </a:schemeClr>
        </a:solidFill>
        <a:ln>
          <a:noFill/>
        </a:ln>
      </dgm:spPr>
      <dgm:t>
        <a:bodyPr/>
        <a:lstStyle/>
        <a:p>
          <a:pPr>
            <a:buFontTx/>
            <a:buNone/>
          </a:pPr>
          <a:r>
            <a:rPr lang="en-US" sz="1800"/>
            <a:t>Metacognition Survey [Ctrl]</a:t>
          </a:r>
        </a:p>
      </dgm:t>
    </dgm:pt>
    <dgm:pt modelId="{CD96A497-BB51-48D5-B736-2FFC2D067276}" type="parTrans" cxnId="{45AF32CE-46B5-485C-86C3-E7690C604D12}">
      <dgm:prSet/>
      <dgm:spPr/>
      <dgm:t>
        <a:bodyPr/>
        <a:lstStyle/>
        <a:p>
          <a:endParaRPr lang="en-US" sz="1800"/>
        </a:p>
      </dgm:t>
    </dgm:pt>
    <dgm:pt modelId="{89584E50-6E4F-4FAA-A74F-DEF685A7A3B7}" type="sibTrans" cxnId="{45AF32CE-46B5-485C-86C3-E7690C604D12}">
      <dgm:prSet/>
      <dgm:spPr/>
      <dgm:t>
        <a:bodyPr/>
        <a:lstStyle/>
        <a:p>
          <a:endParaRPr lang="en-US" sz="1800"/>
        </a:p>
      </dgm:t>
    </dgm:pt>
    <dgm:pt modelId="{8B6CE521-AB54-4FB2-B482-F9420EF85896}">
      <dgm:prSet phldrT="[Text]" custT="1"/>
      <dgm:spPr>
        <a:solidFill>
          <a:schemeClr val="accent1">
            <a:lumMod val="20000"/>
            <a:lumOff val="80000"/>
            <a:alpha val="90000"/>
          </a:schemeClr>
        </a:solidFill>
        <a:ln>
          <a:noFill/>
        </a:ln>
      </dgm:spPr>
      <dgm:t>
        <a:bodyPr/>
        <a:lstStyle/>
        <a:p>
          <a:r>
            <a:rPr lang="en-US" sz="1800"/>
            <a:t>Beginning of term</a:t>
          </a:r>
        </a:p>
      </dgm:t>
    </dgm:pt>
    <dgm:pt modelId="{D7742E5D-4DDF-474B-B1F5-A4803140904F}" type="parTrans" cxnId="{547486DA-4C2F-4195-9A0D-ECAF6A69361D}">
      <dgm:prSet/>
      <dgm:spPr/>
      <dgm:t>
        <a:bodyPr/>
        <a:lstStyle/>
        <a:p>
          <a:endParaRPr lang="en-US" sz="1800"/>
        </a:p>
      </dgm:t>
    </dgm:pt>
    <dgm:pt modelId="{3E1AE9E5-0AA5-4849-B0A6-38EC6DC99E9C}" type="sibTrans" cxnId="{547486DA-4C2F-4195-9A0D-ECAF6A69361D}">
      <dgm:prSet/>
      <dgm:spPr/>
      <dgm:t>
        <a:bodyPr/>
        <a:lstStyle/>
        <a:p>
          <a:endParaRPr lang="en-US" sz="1800"/>
        </a:p>
      </dgm:t>
    </dgm:pt>
    <dgm:pt modelId="{F5C4EDA9-EE39-44E3-BC35-E524C11B2B09}">
      <dgm:prSet phldrT="[Text]" custT="1"/>
      <dgm:spPr>
        <a:solidFill>
          <a:schemeClr val="accent1">
            <a:lumMod val="20000"/>
            <a:lumOff val="80000"/>
            <a:alpha val="90000"/>
          </a:schemeClr>
        </a:solidFill>
        <a:ln>
          <a:noFill/>
        </a:ln>
      </dgm:spPr>
      <dgm:t>
        <a:bodyPr/>
        <a:lstStyle/>
        <a:p>
          <a:r>
            <a:rPr lang="en-US" sz="1800"/>
            <a:t>Quantitative</a:t>
          </a:r>
        </a:p>
      </dgm:t>
    </dgm:pt>
    <dgm:pt modelId="{4F474433-A3EC-4DBE-BFDD-D2CA1F2535CB}" type="parTrans" cxnId="{A4D7D877-DD8E-4C9B-845C-6897F3482AD4}">
      <dgm:prSet/>
      <dgm:spPr/>
      <dgm:t>
        <a:bodyPr/>
        <a:lstStyle/>
        <a:p>
          <a:endParaRPr lang="en-US" sz="1800"/>
        </a:p>
      </dgm:t>
    </dgm:pt>
    <dgm:pt modelId="{6ECB7164-9FA4-4AD4-953B-FADE0DDC6C8E}" type="sibTrans" cxnId="{A4D7D877-DD8E-4C9B-845C-6897F3482AD4}">
      <dgm:prSet/>
      <dgm:spPr/>
      <dgm:t>
        <a:bodyPr/>
        <a:lstStyle/>
        <a:p>
          <a:endParaRPr lang="en-US" sz="1800"/>
        </a:p>
      </dgm:t>
    </dgm:pt>
    <dgm:pt modelId="{4145857F-8FEB-4E15-90B4-9DE1DB52CDAA}">
      <dgm:prSet custT="1"/>
      <dgm:spPr/>
      <dgm:t>
        <a:bodyPr/>
        <a:lstStyle/>
        <a:p>
          <a:r>
            <a:rPr lang="en-US" sz="1800"/>
            <a:t>Post-intervention performance</a:t>
          </a:r>
        </a:p>
      </dgm:t>
    </dgm:pt>
    <dgm:pt modelId="{BE83C970-9299-4BCB-AECB-BB81D95DE0B0}" type="parTrans" cxnId="{F52AF9EE-FB74-4DF1-B364-2156BAA03827}">
      <dgm:prSet/>
      <dgm:spPr/>
      <dgm:t>
        <a:bodyPr/>
        <a:lstStyle/>
        <a:p>
          <a:endParaRPr lang="en-US" sz="1800"/>
        </a:p>
      </dgm:t>
    </dgm:pt>
    <dgm:pt modelId="{B61CF574-6C15-4B55-9CCD-125192ED9CBF}" type="sibTrans" cxnId="{F52AF9EE-FB74-4DF1-B364-2156BAA03827}">
      <dgm:prSet/>
      <dgm:spPr/>
      <dgm:t>
        <a:bodyPr/>
        <a:lstStyle/>
        <a:p>
          <a:endParaRPr lang="en-US" sz="1800"/>
        </a:p>
      </dgm:t>
    </dgm:pt>
    <dgm:pt modelId="{984875BC-C3AC-4EA9-8442-335D67394EED}">
      <dgm:prSet custT="1"/>
      <dgm:spPr/>
      <dgm:t>
        <a:bodyPr/>
        <a:lstStyle/>
        <a:p>
          <a:r>
            <a:rPr lang="en-US" sz="1800"/>
            <a:t>Beginning of term</a:t>
          </a:r>
        </a:p>
      </dgm:t>
    </dgm:pt>
    <dgm:pt modelId="{0A309587-1D89-4F4D-B413-B54E457ACD35}" type="parTrans" cxnId="{12849104-AC02-4C83-B4CE-835BDB2041DD}">
      <dgm:prSet/>
      <dgm:spPr/>
      <dgm:t>
        <a:bodyPr/>
        <a:lstStyle/>
        <a:p>
          <a:endParaRPr lang="en-US" sz="1800"/>
        </a:p>
      </dgm:t>
    </dgm:pt>
    <dgm:pt modelId="{7C5219A2-9EE9-4A32-B490-77A6D68204FF}" type="sibTrans" cxnId="{12849104-AC02-4C83-B4CE-835BDB2041DD}">
      <dgm:prSet/>
      <dgm:spPr/>
      <dgm:t>
        <a:bodyPr/>
        <a:lstStyle/>
        <a:p>
          <a:endParaRPr lang="en-US" sz="1800"/>
        </a:p>
      </dgm:t>
    </dgm:pt>
    <dgm:pt modelId="{328FF6BC-2AB7-4444-BF99-CF0CFD94017A}">
      <dgm:prSet custT="1"/>
      <dgm:spPr/>
      <dgm:t>
        <a:bodyPr/>
        <a:lstStyle/>
        <a:p>
          <a:pPr>
            <a:buFontTx/>
            <a:buNone/>
          </a:pPr>
          <a:r>
            <a:rPr lang="en-US" sz="1800"/>
            <a:t>Metacognition Survey [Tx]</a:t>
          </a:r>
        </a:p>
      </dgm:t>
    </dgm:pt>
    <dgm:pt modelId="{18B7FC92-641A-4E31-AFAB-F14866032AD6}" type="parTrans" cxnId="{96281958-37DA-4DDA-A0ED-532D6DE18E2E}">
      <dgm:prSet/>
      <dgm:spPr/>
      <dgm:t>
        <a:bodyPr/>
        <a:lstStyle/>
        <a:p>
          <a:endParaRPr lang="en-US" sz="1800"/>
        </a:p>
      </dgm:t>
    </dgm:pt>
    <dgm:pt modelId="{4D8A18F7-7C18-41E6-81B2-64B38A98C2D7}" type="sibTrans" cxnId="{96281958-37DA-4DDA-A0ED-532D6DE18E2E}">
      <dgm:prSet/>
      <dgm:spPr/>
      <dgm:t>
        <a:bodyPr/>
        <a:lstStyle/>
        <a:p>
          <a:endParaRPr lang="en-US" sz="1800"/>
        </a:p>
      </dgm:t>
    </dgm:pt>
    <dgm:pt modelId="{DF05E012-9ACA-4802-8178-3DF701BA4EFF}">
      <dgm:prSet phldrT="[Text]" custT="1"/>
      <dgm:spPr/>
      <dgm:t>
        <a:bodyPr/>
        <a:lstStyle/>
        <a:p>
          <a:pPr>
            <a:buFontTx/>
            <a:buNone/>
          </a:pPr>
          <a:r>
            <a:rPr lang="en-US" sz="1800"/>
            <a:t>Collate &amp; analyze data</a:t>
          </a:r>
        </a:p>
      </dgm:t>
    </dgm:pt>
    <dgm:pt modelId="{0EAB7AEC-AAA3-4B05-B1E2-355A0AE684E4}" type="parTrans" cxnId="{6BF12111-29D8-4A8E-9752-DA088BDDA32D}">
      <dgm:prSet/>
      <dgm:spPr/>
      <dgm:t>
        <a:bodyPr/>
        <a:lstStyle/>
        <a:p>
          <a:endParaRPr lang="en-US" sz="1800"/>
        </a:p>
      </dgm:t>
    </dgm:pt>
    <dgm:pt modelId="{265F957A-2B65-478F-98F1-2D3C2EB3E8B4}" type="sibTrans" cxnId="{6BF12111-29D8-4A8E-9752-DA088BDDA32D}">
      <dgm:prSet/>
      <dgm:spPr/>
      <dgm:t>
        <a:bodyPr/>
        <a:lstStyle/>
        <a:p>
          <a:endParaRPr lang="en-US" sz="1800"/>
        </a:p>
      </dgm:t>
    </dgm:pt>
    <dgm:pt modelId="{E658CCA9-9144-47A1-AAD2-35137FEEFAF0}">
      <dgm:prSet phldrT="[Text]" custT="1"/>
      <dgm:spPr/>
      <dgm:t>
        <a:bodyPr/>
        <a:lstStyle/>
        <a:p>
          <a:r>
            <a:rPr lang="en-US" sz="1800"/>
            <a:t>Analyze Q-focus</a:t>
          </a:r>
        </a:p>
      </dgm:t>
    </dgm:pt>
    <dgm:pt modelId="{AA1A7B98-C77B-4839-8D8D-A0D19DD92EFA}" type="parTrans" cxnId="{387782EE-5B26-4287-9C2F-0CE0F867C6DC}">
      <dgm:prSet/>
      <dgm:spPr/>
      <dgm:t>
        <a:bodyPr/>
        <a:lstStyle/>
        <a:p>
          <a:endParaRPr lang="en-US" sz="1800"/>
        </a:p>
      </dgm:t>
    </dgm:pt>
    <dgm:pt modelId="{80EEF456-EAB4-431E-98BF-84BCDBFF3DF7}" type="sibTrans" cxnId="{387782EE-5B26-4287-9C2F-0CE0F867C6DC}">
      <dgm:prSet/>
      <dgm:spPr/>
      <dgm:t>
        <a:bodyPr/>
        <a:lstStyle/>
        <a:p>
          <a:endParaRPr lang="en-US" sz="1800"/>
        </a:p>
      </dgm:t>
    </dgm:pt>
    <dgm:pt modelId="{6BE80387-4D94-4A3B-AA91-DA95D26E686B}">
      <dgm:prSet custT="1"/>
      <dgm:spPr/>
      <dgm:t>
        <a:bodyPr/>
        <a:lstStyle/>
        <a:p>
          <a:r>
            <a:rPr lang="en-US" sz="1800" b="1"/>
            <a:t>H</a:t>
          </a:r>
          <a:r>
            <a:rPr lang="en-US" sz="1800" b="1" baseline="-25000"/>
            <a:t>1</a:t>
          </a:r>
          <a:r>
            <a:rPr lang="en-US" sz="1800" b="1"/>
            <a:t>: Compare pre vs. post exam performance data</a:t>
          </a:r>
        </a:p>
      </dgm:t>
    </dgm:pt>
    <dgm:pt modelId="{5864EC5B-084D-4D75-BA84-42977F5EC01D}" type="parTrans" cxnId="{8C01F0A6-FA6A-4782-8284-E98F7BAE5B74}">
      <dgm:prSet/>
      <dgm:spPr/>
      <dgm:t>
        <a:bodyPr/>
        <a:lstStyle/>
        <a:p>
          <a:endParaRPr lang="en-US" sz="1800"/>
        </a:p>
      </dgm:t>
    </dgm:pt>
    <dgm:pt modelId="{DD1CD90E-1130-4FBE-A8DE-672FB0BFC449}" type="sibTrans" cxnId="{8C01F0A6-FA6A-4782-8284-E98F7BAE5B74}">
      <dgm:prSet/>
      <dgm:spPr/>
      <dgm:t>
        <a:bodyPr/>
        <a:lstStyle/>
        <a:p>
          <a:endParaRPr lang="en-US" sz="1800"/>
        </a:p>
      </dgm:t>
    </dgm:pt>
    <dgm:pt modelId="{1E299C91-D8FB-4E22-A261-9C550AB7DCDC}">
      <dgm:prSet custT="1"/>
      <dgm:spPr/>
      <dgm:t>
        <a:bodyPr/>
        <a:lstStyle/>
        <a:p>
          <a:r>
            <a:rPr lang="en-US" sz="1800" b="1"/>
            <a:t>H</a:t>
          </a:r>
          <a:r>
            <a:rPr lang="en-US" sz="1800" b="1" baseline="-25000"/>
            <a:t>2</a:t>
          </a:r>
          <a:r>
            <a:rPr lang="en-US" sz="1800" b="1"/>
            <a:t>: Compare pre vs. post metacognition</a:t>
          </a:r>
        </a:p>
      </dgm:t>
    </dgm:pt>
    <dgm:pt modelId="{2387A47F-7EB0-45E5-992A-D6DAF00596F3}" type="parTrans" cxnId="{CE417E40-D4BD-4B0A-9C90-0EBCC935E392}">
      <dgm:prSet/>
      <dgm:spPr/>
      <dgm:t>
        <a:bodyPr/>
        <a:lstStyle/>
        <a:p>
          <a:endParaRPr lang="en-US" sz="1800"/>
        </a:p>
      </dgm:t>
    </dgm:pt>
    <dgm:pt modelId="{A2D94678-C0E0-42B0-9920-B2F378A4B5B7}" type="sibTrans" cxnId="{CE417E40-D4BD-4B0A-9C90-0EBCC935E392}">
      <dgm:prSet/>
      <dgm:spPr/>
      <dgm:t>
        <a:bodyPr/>
        <a:lstStyle/>
        <a:p>
          <a:endParaRPr lang="en-US" sz="1800"/>
        </a:p>
      </dgm:t>
    </dgm:pt>
    <dgm:pt modelId="{83AAF947-75AA-4D22-BE6F-9B7A8B89F9FF}">
      <dgm:prSet phldrT="[Text]" custT="1"/>
      <dgm:spPr/>
      <dgm:t>
        <a:bodyPr/>
        <a:lstStyle/>
        <a:p>
          <a:r>
            <a:rPr lang="en-US" sz="1800"/>
            <a:t>Metacognition Survey</a:t>
          </a:r>
        </a:p>
      </dgm:t>
    </dgm:pt>
    <dgm:pt modelId="{7852905F-0B39-4AED-844E-16E0549FBED8}" type="parTrans" cxnId="{28047061-90F1-4D13-8630-A0ECB2D97096}">
      <dgm:prSet/>
      <dgm:spPr/>
      <dgm:t>
        <a:bodyPr/>
        <a:lstStyle/>
        <a:p>
          <a:endParaRPr lang="en-US" sz="1800"/>
        </a:p>
      </dgm:t>
    </dgm:pt>
    <dgm:pt modelId="{4B0E43EA-A220-448E-ACE5-AA9C507754B4}" type="sibTrans" cxnId="{28047061-90F1-4D13-8630-A0ECB2D97096}">
      <dgm:prSet/>
      <dgm:spPr/>
      <dgm:t>
        <a:bodyPr/>
        <a:lstStyle/>
        <a:p>
          <a:endParaRPr lang="en-US" sz="1800"/>
        </a:p>
      </dgm:t>
    </dgm:pt>
    <dgm:pt modelId="{80FA5644-6F7C-4234-BD77-99E8583E621D}">
      <dgm:prSet phldrT="[Text]" custT="1"/>
      <dgm:spPr/>
      <dgm:t>
        <a:bodyPr/>
        <a:lstStyle/>
        <a:p>
          <a:r>
            <a:rPr lang="en-US" sz="1800"/>
            <a:t>Targeted</a:t>
          </a:r>
        </a:p>
      </dgm:t>
    </dgm:pt>
    <dgm:pt modelId="{15CB87A1-2A4B-4DF5-BF99-97443FC0CC76}" type="parTrans" cxnId="{6B104DDA-DA5D-4416-A246-9D7652F97D0A}">
      <dgm:prSet/>
      <dgm:spPr/>
      <dgm:t>
        <a:bodyPr/>
        <a:lstStyle/>
        <a:p>
          <a:endParaRPr lang="en-US" sz="1800"/>
        </a:p>
      </dgm:t>
    </dgm:pt>
    <dgm:pt modelId="{49112D6F-F591-4926-81A5-0550B8CA7976}" type="sibTrans" cxnId="{6B104DDA-DA5D-4416-A246-9D7652F97D0A}">
      <dgm:prSet/>
      <dgm:spPr/>
      <dgm:t>
        <a:bodyPr/>
        <a:lstStyle/>
        <a:p>
          <a:endParaRPr lang="en-US" sz="1800"/>
        </a:p>
      </dgm:t>
    </dgm:pt>
    <dgm:pt modelId="{038B0B05-59E8-4E8D-8B74-F7582845FAA2}">
      <dgm:prSet phldrT="[Text]" custT="1"/>
      <dgm:spPr/>
      <dgm:t>
        <a:bodyPr/>
        <a:lstStyle/>
        <a:p>
          <a:r>
            <a:rPr lang="en-US" sz="1800"/>
            <a:t>Metacognitive</a:t>
          </a:r>
        </a:p>
      </dgm:t>
    </dgm:pt>
    <dgm:pt modelId="{9525CD9D-8F0F-46F6-AB10-CE1E4DC315C8}" type="parTrans" cxnId="{CA5F694F-F355-41B6-B9AF-7891A6D07711}">
      <dgm:prSet/>
      <dgm:spPr/>
      <dgm:t>
        <a:bodyPr/>
        <a:lstStyle/>
        <a:p>
          <a:endParaRPr lang="en-US" sz="1800"/>
        </a:p>
      </dgm:t>
    </dgm:pt>
    <dgm:pt modelId="{8AAECF80-C608-4754-B1A8-0AD02561D57B}" type="sibTrans" cxnId="{CA5F694F-F355-41B6-B9AF-7891A6D07711}">
      <dgm:prSet/>
      <dgm:spPr/>
      <dgm:t>
        <a:bodyPr/>
        <a:lstStyle/>
        <a:p>
          <a:endParaRPr lang="en-US" sz="1800"/>
        </a:p>
      </dgm:t>
    </dgm:pt>
    <dgm:pt modelId="{DEF92BEA-FAEF-4E09-895A-C9C5F3140B05}">
      <dgm:prSet phldrT="[Text]" custT="1"/>
      <dgm:spPr/>
      <dgm:t>
        <a:bodyPr/>
        <a:lstStyle/>
        <a:p>
          <a:pPr>
            <a:buFontTx/>
            <a:buNone/>
          </a:pPr>
          <a:r>
            <a:rPr lang="en-US" sz="1800"/>
            <a:t>Use those data to create intervention for each of the 5 topics &gt;&gt;&gt;</a:t>
          </a:r>
        </a:p>
      </dgm:t>
    </dgm:pt>
    <dgm:pt modelId="{051745DC-7FF8-4CB5-8C54-E96F5D2C72D7}" type="parTrans" cxnId="{982233DB-6014-4CC3-B57E-EE5774887A75}">
      <dgm:prSet/>
      <dgm:spPr/>
      <dgm:t>
        <a:bodyPr/>
        <a:lstStyle/>
        <a:p>
          <a:endParaRPr lang="en-US" sz="1800"/>
        </a:p>
      </dgm:t>
    </dgm:pt>
    <dgm:pt modelId="{9590D798-CB83-4D46-832E-DBE83AD8A3BE}" type="sibTrans" cxnId="{982233DB-6014-4CC3-B57E-EE5774887A75}">
      <dgm:prSet/>
      <dgm:spPr/>
      <dgm:t>
        <a:bodyPr/>
        <a:lstStyle/>
        <a:p>
          <a:endParaRPr lang="en-US" sz="1800"/>
        </a:p>
      </dgm:t>
    </dgm:pt>
    <dgm:pt modelId="{7DA22B71-2409-4144-8971-6B7BFD6607C1}">
      <dgm:prSet phldrT="[Text]" custT="1"/>
      <dgm:spPr/>
      <dgm:t>
        <a:bodyPr/>
        <a:lstStyle/>
        <a:p>
          <a:pPr>
            <a:buFontTx/>
            <a:buNone/>
          </a:pPr>
          <a:endParaRPr lang="en-US" sz="1800"/>
        </a:p>
      </dgm:t>
    </dgm:pt>
    <dgm:pt modelId="{DB76D3CD-92B4-4EE1-84B4-8A73788EE097}" type="parTrans" cxnId="{B48F7F93-5C77-48FE-A542-4837928C2099}">
      <dgm:prSet/>
      <dgm:spPr/>
      <dgm:t>
        <a:bodyPr/>
        <a:lstStyle/>
        <a:p>
          <a:endParaRPr lang="en-US" sz="1800"/>
        </a:p>
      </dgm:t>
    </dgm:pt>
    <dgm:pt modelId="{422851B2-D6D7-4BA1-A8BD-3D1000F7EF57}" type="sibTrans" cxnId="{B48F7F93-5C77-48FE-A542-4837928C2099}">
      <dgm:prSet/>
      <dgm:spPr/>
      <dgm:t>
        <a:bodyPr/>
        <a:lstStyle/>
        <a:p>
          <a:endParaRPr lang="en-US" sz="1800"/>
        </a:p>
      </dgm:t>
    </dgm:pt>
    <dgm:pt modelId="{8DF74C78-7BAF-45B2-B231-BCE653A8A12C}">
      <dgm:prSet phldrT="[Text]" custT="1"/>
      <dgm:spPr/>
      <dgm:t>
        <a:bodyPr/>
        <a:lstStyle/>
        <a:p>
          <a:r>
            <a:rPr lang="en-US" sz="1800"/>
            <a:t>Exam questions</a:t>
          </a:r>
        </a:p>
      </dgm:t>
    </dgm:pt>
    <dgm:pt modelId="{9F69DF15-1E51-4484-A21C-A18A9F62A20E}" type="parTrans" cxnId="{CADFB48A-2808-44B5-9C49-5047764F7156}">
      <dgm:prSet/>
      <dgm:spPr/>
      <dgm:t>
        <a:bodyPr/>
        <a:lstStyle/>
        <a:p>
          <a:endParaRPr lang="en-US" sz="1800"/>
        </a:p>
      </dgm:t>
    </dgm:pt>
    <dgm:pt modelId="{F52D2D32-9173-47CB-888B-F493693D7579}" type="sibTrans" cxnId="{CADFB48A-2808-44B5-9C49-5047764F7156}">
      <dgm:prSet/>
      <dgm:spPr/>
      <dgm:t>
        <a:bodyPr/>
        <a:lstStyle/>
        <a:p>
          <a:endParaRPr lang="en-US" sz="1800"/>
        </a:p>
      </dgm:t>
    </dgm:pt>
    <dgm:pt modelId="{DA07A0B2-3C7E-4F38-8DFE-42F998445737}">
      <dgm:prSet custT="1"/>
      <dgm:spPr/>
      <dgm:t>
        <a:bodyPr/>
        <a:lstStyle/>
        <a:p>
          <a:r>
            <a:rPr lang="en-US" sz="1800"/>
            <a:t>Same 5 topics</a:t>
          </a:r>
        </a:p>
      </dgm:t>
    </dgm:pt>
    <dgm:pt modelId="{E0AD191E-FEF0-4135-8511-33626AE46DF6}" type="parTrans" cxnId="{6862D5A9-90DD-4401-A719-92E57B554E0E}">
      <dgm:prSet/>
      <dgm:spPr/>
      <dgm:t>
        <a:bodyPr/>
        <a:lstStyle/>
        <a:p>
          <a:endParaRPr lang="en-US" sz="1800"/>
        </a:p>
      </dgm:t>
    </dgm:pt>
    <dgm:pt modelId="{FF58FDCC-E520-4B8F-A651-97110B5CA9F0}" type="sibTrans" cxnId="{6862D5A9-90DD-4401-A719-92E57B554E0E}">
      <dgm:prSet/>
      <dgm:spPr/>
      <dgm:t>
        <a:bodyPr/>
        <a:lstStyle/>
        <a:p>
          <a:endParaRPr lang="en-US" sz="1800"/>
        </a:p>
      </dgm:t>
    </dgm:pt>
    <dgm:pt modelId="{35CFE75B-05D9-4B49-BD7D-86BFB166CA25}">
      <dgm:prSet phldrT="[Text]" custT="1"/>
      <dgm:spPr>
        <a:solidFill>
          <a:schemeClr val="accent1">
            <a:lumMod val="20000"/>
            <a:lumOff val="80000"/>
            <a:alpha val="90000"/>
          </a:schemeClr>
        </a:solidFill>
        <a:ln>
          <a:noFill/>
        </a:ln>
      </dgm:spPr>
      <dgm:t>
        <a:bodyPr/>
        <a:lstStyle/>
        <a:p>
          <a:r>
            <a:rPr lang="en-US" sz="1800"/>
            <a:t>End of term</a:t>
          </a:r>
        </a:p>
      </dgm:t>
    </dgm:pt>
    <dgm:pt modelId="{32972ABF-7411-4843-AB65-FEA61696B5C3}" type="parTrans" cxnId="{B15EEFA4-3A5B-44B9-AC46-DC8E40E9594F}">
      <dgm:prSet/>
      <dgm:spPr/>
      <dgm:t>
        <a:bodyPr/>
        <a:lstStyle/>
        <a:p>
          <a:endParaRPr lang="en-US" sz="1800"/>
        </a:p>
      </dgm:t>
    </dgm:pt>
    <dgm:pt modelId="{93DDC10B-CEBA-405D-9995-1F724F8B531A}" type="sibTrans" cxnId="{B15EEFA4-3A5B-44B9-AC46-DC8E40E9594F}">
      <dgm:prSet/>
      <dgm:spPr/>
      <dgm:t>
        <a:bodyPr/>
        <a:lstStyle/>
        <a:p>
          <a:endParaRPr lang="en-US" sz="1800"/>
        </a:p>
      </dgm:t>
    </dgm:pt>
    <dgm:pt modelId="{F13BC79F-7E92-45B4-95AA-D9D6C7546674}">
      <dgm:prSet custT="1"/>
      <dgm:spPr/>
      <dgm:t>
        <a:bodyPr/>
        <a:lstStyle/>
        <a:p>
          <a:r>
            <a:rPr lang="en-US" sz="1800"/>
            <a:t>End of term</a:t>
          </a:r>
        </a:p>
      </dgm:t>
    </dgm:pt>
    <dgm:pt modelId="{D3759C57-86FF-41EF-8B03-B5D1E7825515}" type="parTrans" cxnId="{021DBB35-B64B-4970-9F81-55C8B4061BA5}">
      <dgm:prSet/>
      <dgm:spPr/>
      <dgm:t>
        <a:bodyPr/>
        <a:lstStyle/>
        <a:p>
          <a:endParaRPr lang="en-US" sz="1800"/>
        </a:p>
      </dgm:t>
    </dgm:pt>
    <dgm:pt modelId="{A0E34FBE-9D4B-415B-8A11-B600348ADA75}" type="sibTrans" cxnId="{021DBB35-B64B-4970-9F81-55C8B4061BA5}">
      <dgm:prSet/>
      <dgm:spPr/>
      <dgm:t>
        <a:bodyPr/>
        <a:lstStyle/>
        <a:p>
          <a:endParaRPr lang="en-US" sz="1800"/>
        </a:p>
      </dgm:t>
    </dgm:pt>
    <dgm:pt modelId="{1E59A9D7-70F9-4F40-812D-786CBEB8EEFA}">
      <dgm:prSet phldrT="[Text]" custT="1"/>
      <dgm:spPr>
        <a:solidFill>
          <a:schemeClr val="accent1">
            <a:lumMod val="20000"/>
            <a:lumOff val="80000"/>
            <a:alpha val="90000"/>
          </a:schemeClr>
        </a:solidFill>
        <a:ln>
          <a:noFill/>
        </a:ln>
      </dgm:spPr>
      <dgm:t>
        <a:bodyPr/>
        <a:lstStyle/>
        <a:p>
          <a:pPr>
            <a:buFontTx/>
            <a:buNone/>
          </a:pPr>
          <a:r>
            <a:rPr lang="en-US" sz="1800"/>
            <a:t>4 misconceptions a priori</a:t>
          </a:r>
        </a:p>
      </dgm:t>
    </dgm:pt>
    <dgm:pt modelId="{78E450A1-623A-47E5-96A0-2FF4D6DE3877}" type="parTrans" cxnId="{41E65522-0FC5-4732-92E8-0E1074CB905F}">
      <dgm:prSet/>
      <dgm:spPr/>
      <dgm:t>
        <a:bodyPr/>
        <a:lstStyle/>
        <a:p>
          <a:endParaRPr lang="en-US" sz="1800"/>
        </a:p>
      </dgm:t>
    </dgm:pt>
    <dgm:pt modelId="{134DD79E-F603-4C4F-8BE5-B74C2DB30A56}" type="sibTrans" cxnId="{41E65522-0FC5-4732-92E8-0E1074CB905F}">
      <dgm:prSet/>
      <dgm:spPr/>
      <dgm:t>
        <a:bodyPr/>
        <a:lstStyle/>
        <a:p>
          <a:endParaRPr lang="en-US" sz="1800"/>
        </a:p>
      </dgm:t>
    </dgm:pt>
    <dgm:pt modelId="{A345BB5C-5127-4635-9B2F-D9FDA533FB9E}">
      <dgm:prSet phldrT="[Text]" custT="1"/>
      <dgm:spPr>
        <a:solidFill>
          <a:schemeClr val="accent1">
            <a:lumMod val="20000"/>
            <a:lumOff val="80000"/>
            <a:alpha val="90000"/>
          </a:schemeClr>
        </a:solidFill>
        <a:ln>
          <a:noFill/>
        </a:ln>
      </dgm:spPr>
      <dgm:t>
        <a:bodyPr/>
        <a:lstStyle/>
        <a:p>
          <a:r>
            <a:rPr lang="en-US" sz="1800"/>
            <a:t>Qualitative</a:t>
          </a:r>
        </a:p>
      </dgm:t>
    </dgm:pt>
    <dgm:pt modelId="{8987B898-C358-442D-BCC5-F236BB403ED6}" type="sibTrans" cxnId="{2A12963B-5323-4E51-8DA5-4E4F99DC3CEE}">
      <dgm:prSet/>
      <dgm:spPr/>
      <dgm:t>
        <a:bodyPr/>
        <a:lstStyle/>
        <a:p>
          <a:endParaRPr lang="en-US" sz="1800"/>
        </a:p>
      </dgm:t>
    </dgm:pt>
    <dgm:pt modelId="{8CAE54B3-C2CF-4327-B3A2-AF3A76FB3749}" type="parTrans" cxnId="{2A12963B-5323-4E51-8DA5-4E4F99DC3CEE}">
      <dgm:prSet/>
      <dgm:spPr/>
      <dgm:t>
        <a:bodyPr/>
        <a:lstStyle/>
        <a:p>
          <a:endParaRPr lang="en-US" sz="1800"/>
        </a:p>
      </dgm:t>
    </dgm:pt>
    <dgm:pt modelId="{02F6A33D-E098-4D0E-B1FB-DE9BD37C72E6}" type="pres">
      <dgm:prSet presAssocID="{D8B49105-514F-4F7E-826B-A1205DEC82B9}" presName="Name0" presStyleCnt="0">
        <dgm:presLayoutVars>
          <dgm:dir/>
          <dgm:animLvl val="lvl"/>
          <dgm:resizeHandles val="exact"/>
        </dgm:presLayoutVars>
      </dgm:prSet>
      <dgm:spPr/>
    </dgm:pt>
    <dgm:pt modelId="{E4FF4691-37B5-4440-A788-33E54AC5D84F}" type="pres">
      <dgm:prSet presAssocID="{9DB9E893-1B28-4C2A-9828-690F8F216001}" presName="composite" presStyleCnt="0"/>
      <dgm:spPr/>
    </dgm:pt>
    <dgm:pt modelId="{4EE92F2A-35D8-49BC-A837-3047152C654D}" type="pres">
      <dgm:prSet presAssocID="{9DB9E893-1B28-4C2A-9828-690F8F216001}" presName="parTx" presStyleLbl="alignNode1" presStyleIdx="0" presStyleCnt="3">
        <dgm:presLayoutVars>
          <dgm:chMax val="0"/>
          <dgm:chPref val="0"/>
          <dgm:bulletEnabled val="1"/>
        </dgm:presLayoutVars>
      </dgm:prSet>
      <dgm:spPr/>
    </dgm:pt>
    <dgm:pt modelId="{19F8BC2F-A2D4-47B4-AFCB-E6A17BD049FD}" type="pres">
      <dgm:prSet presAssocID="{9DB9E893-1B28-4C2A-9828-690F8F216001}" presName="desTx" presStyleLbl="alignAccFollowNode1" presStyleIdx="0" presStyleCnt="3">
        <dgm:presLayoutVars>
          <dgm:bulletEnabled val="1"/>
        </dgm:presLayoutVars>
      </dgm:prSet>
      <dgm:spPr/>
    </dgm:pt>
    <dgm:pt modelId="{7D36BE9E-A295-448E-AD2C-11F42A0456E5}" type="pres">
      <dgm:prSet presAssocID="{5C717BF6-34CE-4FF1-8899-14E9FEA0982C}" presName="space" presStyleCnt="0"/>
      <dgm:spPr/>
    </dgm:pt>
    <dgm:pt modelId="{4AF1E60A-E4FA-40D4-884C-94310B8418CB}" type="pres">
      <dgm:prSet presAssocID="{31BE85A9-B23B-40C2-A1B6-EB341EE68F43}" presName="composite" presStyleCnt="0"/>
      <dgm:spPr/>
    </dgm:pt>
    <dgm:pt modelId="{BEFCE6FD-3EAE-49AA-9491-E2F26029194F}" type="pres">
      <dgm:prSet presAssocID="{31BE85A9-B23B-40C2-A1B6-EB341EE68F43}" presName="parTx" presStyleLbl="alignNode1" presStyleIdx="1" presStyleCnt="3">
        <dgm:presLayoutVars>
          <dgm:chMax val="0"/>
          <dgm:chPref val="0"/>
          <dgm:bulletEnabled val="1"/>
        </dgm:presLayoutVars>
      </dgm:prSet>
      <dgm:spPr/>
    </dgm:pt>
    <dgm:pt modelId="{CC91A7F7-F8AC-4843-B116-0C7BDFBCE492}" type="pres">
      <dgm:prSet presAssocID="{31BE85A9-B23B-40C2-A1B6-EB341EE68F43}" presName="desTx" presStyleLbl="alignAccFollowNode1" presStyleIdx="1" presStyleCnt="3">
        <dgm:presLayoutVars>
          <dgm:bulletEnabled val="1"/>
        </dgm:presLayoutVars>
      </dgm:prSet>
      <dgm:spPr/>
    </dgm:pt>
    <dgm:pt modelId="{9B40AC11-75CD-466F-8385-21F016FD28AC}" type="pres">
      <dgm:prSet presAssocID="{91CD21A1-CB1D-40D4-976D-E5FED95574B0}" presName="space" presStyleCnt="0"/>
      <dgm:spPr/>
    </dgm:pt>
    <dgm:pt modelId="{C21EF93F-49E9-4ACB-A6D1-F169E8EE4AA2}" type="pres">
      <dgm:prSet presAssocID="{C66D2C3C-2261-45C7-86F8-27B909CAE765}" presName="composite" presStyleCnt="0"/>
      <dgm:spPr/>
    </dgm:pt>
    <dgm:pt modelId="{FD35A734-AEC6-4164-BF0D-5AC8B06A79A8}" type="pres">
      <dgm:prSet presAssocID="{C66D2C3C-2261-45C7-86F8-27B909CAE765}" presName="parTx" presStyleLbl="alignNode1" presStyleIdx="2" presStyleCnt="3">
        <dgm:presLayoutVars>
          <dgm:chMax val="0"/>
          <dgm:chPref val="0"/>
          <dgm:bulletEnabled val="1"/>
        </dgm:presLayoutVars>
      </dgm:prSet>
      <dgm:spPr/>
    </dgm:pt>
    <dgm:pt modelId="{1BE2B7DA-B1A3-415D-B7F4-4D2C5CC7A68F}" type="pres">
      <dgm:prSet presAssocID="{C66D2C3C-2261-45C7-86F8-27B909CAE765}" presName="desTx" presStyleLbl="alignAccFollowNode1" presStyleIdx="2" presStyleCnt="3">
        <dgm:presLayoutVars>
          <dgm:bulletEnabled val="1"/>
        </dgm:presLayoutVars>
      </dgm:prSet>
      <dgm:spPr/>
    </dgm:pt>
  </dgm:ptLst>
  <dgm:cxnLst>
    <dgm:cxn modelId="{FF397300-1C5A-45CD-9634-B6B3FE5AA705}" type="presOf" srcId="{E1A0C110-4FDE-4358-BD9C-39CDF8546861}" destId="{19F8BC2F-A2D4-47B4-AFCB-E6A17BD049FD}" srcOrd="0" destOrd="8" presId="urn:microsoft.com/office/officeart/2005/8/layout/hList1"/>
    <dgm:cxn modelId="{C2F5F900-4ECD-4E3E-9A0C-F725BE0EE7B4}" srcId="{C66D2C3C-2261-45C7-86F8-27B909CAE765}" destId="{50ACEAC8-F8D2-493B-BB56-8022319CC6ED}" srcOrd="0" destOrd="0" parTransId="{5FCF863D-BD45-4E6E-B3C9-5A5254781F0E}" sibTransId="{1F017156-636C-4A99-99AA-F7D35CFCE666}"/>
    <dgm:cxn modelId="{543E6D02-AA64-4EB5-9514-040827452C90}" type="presOf" srcId="{E658CCA9-9144-47A1-AAD2-35137FEEFAF0}" destId="{CC91A7F7-F8AC-4843-B116-0C7BDFBCE492}" srcOrd="0" destOrd="3" presId="urn:microsoft.com/office/officeart/2005/8/layout/hList1"/>
    <dgm:cxn modelId="{12849104-AC02-4C83-B4CE-835BDB2041DD}" srcId="{328FF6BC-2AB7-4444-BF99-CF0CFD94017A}" destId="{984875BC-C3AC-4EA9-8442-335D67394EED}" srcOrd="0" destOrd="0" parTransId="{0A309587-1D89-4F4D-B413-B54E457ACD35}" sibTransId="{7C5219A2-9EE9-4A32-B490-77A6D68204FF}"/>
    <dgm:cxn modelId="{CFA5B40C-392D-4D1C-944B-ADEBCFF186AE}" type="presOf" srcId="{378B6881-1834-402F-94A3-66590ACCE0C2}" destId="{19F8BC2F-A2D4-47B4-AFCB-E6A17BD049FD}" srcOrd="0" destOrd="2" presId="urn:microsoft.com/office/officeart/2005/8/layout/hList1"/>
    <dgm:cxn modelId="{6BF12111-29D8-4A8E-9752-DA088BDDA32D}" srcId="{31BE85A9-B23B-40C2-A1B6-EB341EE68F43}" destId="{DF05E012-9ACA-4802-8178-3DF701BA4EFF}" srcOrd="0" destOrd="0" parTransId="{0EAB7AEC-AAA3-4B05-B1E2-355A0AE684E4}" sibTransId="{265F957A-2B65-478F-98F1-2D3C2EB3E8B4}"/>
    <dgm:cxn modelId="{8D312814-06D7-4D08-A69D-3E996EAF3973}" srcId="{143D4F2B-BB46-4C5C-BB37-8C2AA3FAC1F6}" destId="{04C0174E-9512-48A2-A177-0253DBB07BAC}" srcOrd="1" destOrd="0" parTransId="{18C48B62-E960-490C-B6F3-D0A5709B316F}" sibTransId="{2A0BCC6E-072A-4FC1-BEF7-68A6AFCEC033}"/>
    <dgm:cxn modelId="{8E04F716-27BD-412A-AF3C-964766D5B98C}" type="presOf" srcId="{C66D2C3C-2261-45C7-86F8-27B909CAE765}" destId="{FD35A734-AEC6-4164-BF0D-5AC8B06A79A8}" srcOrd="0" destOrd="0" presId="urn:microsoft.com/office/officeart/2005/8/layout/hList1"/>
    <dgm:cxn modelId="{E237541B-B81B-4D20-AE3E-31C4DAA31972}" type="presOf" srcId="{9DB9E893-1B28-4C2A-9828-690F8F216001}" destId="{4EE92F2A-35D8-49BC-A837-3047152C654D}" srcOrd="0" destOrd="0" presId="urn:microsoft.com/office/officeart/2005/8/layout/hList1"/>
    <dgm:cxn modelId="{BBC9FE1C-599B-4580-9183-3A5BA1001BC8}" type="presOf" srcId="{DA07A0B2-3C7E-4F38-8DFE-42F998445737}" destId="{1BE2B7DA-B1A3-415D-B7F4-4D2C5CC7A68F}" srcOrd="0" destOrd="2" presId="urn:microsoft.com/office/officeart/2005/8/layout/hList1"/>
    <dgm:cxn modelId="{41E65522-0FC5-4732-92E8-0E1074CB905F}" srcId="{9DB9E893-1B28-4C2A-9828-690F8F216001}" destId="{1E59A9D7-70F9-4F40-812D-786CBEB8EEFA}" srcOrd="0" destOrd="0" parTransId="{78E450A1-623A-47E5-96A0-2FF4D6DE3877}" sibTransId="{134DD79E-F603-4C4F-8BE5-B74C2DB30A56}"/>
    <dgm:cxn modelId="{28192131-3387-446D-BA8E-F6A28FAFC04E}" type="presOf" srcId="{A345BB5C-5127-4635-9B2F-D9FDA533FB9E}" destId="{19F8BC2F-A2D4-47B4-AFCB-E6A17BD049FD}" srcOrd="0" destOrd="9" presId="urn:microsoft.com/office/officeart/2005/8/layout/hList1"/>
    <dgm:cxn modelId="{74195C35-F982-4022-B536-6A520EAD2FA8}" type="presOf" srcId="{80FA5644-6F7C-4234-BD77-99E8583E621D}" destId="{CC91A7F7-F8AC-4843-B116-0C7BDFBCE492}" srcOrd="0" destOrd="6" presId="urn:microsoft.com/office/officeart/2005/8/layout/hList1"/>
    <dgm:cxn modelId="{021DBB35-B64B-4970-9F81-55C8B4061BA5}" srcId="{328FF6BC-2AB7-4444-BF99-CF0CFD94017A}" destId="{F13BC79F-7E92-45B4-95AA-D9D6C7546674}" srcOrd="1" destOrd="0" parTransId="{D3759C57-86FF-41EF-8B03-B5D1E7825515}" sibTransId="{A0E34FBE-9D4B-415B-8A11-B600348ADA75}"/>
    <dgm:cxn modelId="{1E5F933B-EF74-4B9C-A2E1-4D2459F2DD28}" type="presOf" srcId="{04C0174E-9512-48A2-A177-0253DBB07BAC}" destId="{19F8BC2F-A2D4-47B4-AFCB-E6A17BD049FD}" srcOrd="0" destOrd="3" presId="urn:microsoft.com/office/officeart/2005/8/layout/hList1"/>
    <dgm:cxn modelId="{2A12963B-5323-4E51-8DA5-4E4F99DC3CEE}" srcId="{E1A0C110-4FDE-4358-BD9C-39CDF8546861}" destId="{A345BB5C-5127-4635-9B2F-D9FDA533FB9E}" srcOrd="0" destOrd="0" parTransId="{8CAE54B3-C2CF-4327-B3A2-AF3A76FB3749}" sibTransId="{8987B898-C358-442D-BCC5-F236BB403ED6}"/>
    <dgm:cxn modelId="{CE417E40-D4BD-4B0A-9C90-0EBCC935E392}" srcId="{328FF6BC-2AB7-4444-BF99-CF0CFD94017A}" destId="{1E299C91-D8FB-4E22-A261-9C550AB7DCDC}" srcOrd="2" destOrd="0" parTransId="{2387A47F-7EB0-45E5-992A-D6DAF00596F3}" sibTransId="{A2D94678-C0E0-42B0-9920-B2F378A4B5B7}"/>
    <dgm:cxn modelId="{EF29D35C-09D0-44DC-A5C5-A7B74630CB1E}" srcId="{D8B49105-514F-4F7E-826B-A1205DEC82B9}" destId="{31BE85A9-B23B-40C2-A1B6-EB341EE68F43}" srcOrd="1" destOrd="0" parTransId="{108106E9-1BFD-4040-951F-BA5008E18B7B}" sibTransId="{91CD21A1-CB1D-40D4-976D-E5FED95574B0}"/>
    <dgm:cxn modelId="{28047061-90F1-4D13-8630-A0ECB2D97096}" srcId="{31BE85A9-B23B-40C2-A1B6-EB341EE68F43}" destId="{83AAF947-75AA-4D22-BE6F-9B7A8B89F9FF}" srcOrd="2" destOrd="0" parTransId="{7852905F-0B39-4AED-844E-16E0549FBED8}" sibTransId="{4B0E43EA-A220-448E-ACE5-AA9C507754B4}"/>
    <dgm:cxn modelId="{9438FB62-AA97-4B2E-B2EB-30E3387F8519}" type="presOf" srcId="{984875BC-C3AC-4EA9-8442-335D67394EED}" destId="{1BE2B7DA-B1A3-415D-B7F4-4D2C5CC7A68F}" srcOrd="0" destOrd="5" presId="urn:microsoft.com/office/officeart/2005/8/layout/hList1"/>
    <dgm:cxn modelId="{163E2365-6B65-4767-8D8A-C81C5E681A3A}" type="presOf" srcId="{8B6CE521-AB54-4FB2-B482-F9420EF85896}" destId="{19F8BC2F-A2D4-47B4-AFCB-E6A17BD049FD}" srcOrd="0" destOrd="5" presId="urn:microsoft.com/office/officeart/2005/8/layout/hList1"/>
    <dgm:cxn modelId="{87B0E565-9A69-44E4-9304-3F26F782C69A}" type="presOf" srcId="{F5C4EDA9-EE39-44E3-BC35-E524C11B2B09}" destId="{19F8BC2F-A2D4-47B4-AFCB-E6A17BD049FD}" srcOrd="0" destOrd="7" presId="urn:microsoft.com/office/officeart/2005/8/layout/hList1"/>
    <dgm:cxn modelId="{C962EF48-07B0-412C-8A4E-C44649BCD5ED}" srcId="{D8B49105-514F-4F7E-826B-A1205DEC82B9}" destId="{9DB9E893-1B28-4C2A-9828-690F8F216001}" srcOrd="0" destOrd="0" parTransId="{7EB0814D-05E1-45F3-BBC9-E2A137833690}" sibTransId="{5C717BF6-34CE-4FF1-8899-14E9FEA0982C}"/>
    <dgm:cxn modelId="{7D41B76B-EBD5-401C-A017-F5590BD1BD55}" type="presOf" srcId="{143D4F2B-BB46-4C5C-BB37-8C2AA3FAC1F6}" destId="{19F8BC2F-A2D4-47B4-AFCB-E6A17BD049FD}" srcOrd="0" destOrd="1" presId="urn:microsoft.com/office/officeart/2005/8/layout/hList1"/>
    <dgm:cxn modelId="{A8245D4C-8B42-4D01-AFB6-BDD45A684FB7}" type="presOf" srcId="{83AAF947-75AA-4D22-BE6F-9B7A8B89F9FF}" destId="{CC91A7F7-F8AC-4843-B116-0C7BDFBCE492}" srcOrd="0" destOrd="2" presId="urn:microsoft.com/office/officeart/2005/8/layout/hList1"/>
    <dgm:cxn modelId="{CA5F694F-F355-41B6-B9AF-7891A6D07711}" srcId="{31BE85A9-B23B-40C2-A1B6-EB341EE68F43}" destId="{038B0B05-59E8-4E8D-8B74-F7582845FAA2}" srcOrd="7" destOrd="0" parTransId="{9525CD9D-8F0F-46F6-AB10-CE1E4DC315C8}" sibTransId="{8AAECF80-C608-4754-B1A8-0AD02561D57B}"/>
    <dgm:cxn modelId="{4E9A3453-C94C-4756-9782-6BB088B60FEF}" type="presOf" srcId="{038B0B05-59E8-4E8D-8B74-F7582845FAA2}" destId="{CC91A7F7-F8AC-4843-B116-0C7BDFBCE492}" srcOrd="0" destOrd="7" presId="urn:microsoft.com/office/officeart/2005/8/layout/hList1"/>
    <dgm:cxn modelId="{A4745A53-56AA-434C-A742-8A42CC504C44}" type="presOf" srcId="{328FF6BC-2AB7-4444-BF99-CF0CFD94017A}" destId="{1BE2B7DA-B1A3-415D-B7F4-4D2C5CC7A68F}" srcOrd="0" destOrd="4" presId="urn:microsoft.com/office/officeart/2005/8/layout/hList1"/>
    <dgm:cxn modelId="{AD497174-507B-4E63-B8DC-1FADF6CAB324}" type="presOf" srcId="{4145857F-8FEB-4E15-90B4-9DE1DB52CDAA}" destId="{1BE2B7DA-B1A3-415D-B7F4-4D2C5CC7A68F}" srcOrd="0" destOrd="1" presId="urn:microsoft.com/office/officeart/2005/8/layout/hList1"/>
    <dgm:cxn modelId="{A4D7D877-DD8E-4C9B-845C-6897F3482AD4}" srcId="{EA5349AC-5D8E-48CB-A369-FDB5639B591B}" destId="{F5C4EDA9-EE39-44E3-BC35-E524C11B2B09}" srcOrd="2" destOrd="0" parTransId="{4F474433-A3EC-4DBE-BFDD-D2CA1F2535CB}" sibTransId="{6ECB7164-9FA4-4AD4-953B-FADE0DDC6C8E}"/>
    <dgm:cxn modelId="{D732FA77-882C-4D26-A778-4F7749491BDF}" type="presOf" srcId="{31BE85A9-B23B-40C2-A1B6-EB341EE68F43}" destId="{BEFCE6FD-3EAE-49AA-9491-E2F26029194F}" srcOrd="0" destOrd="0" presId="urn:microsoft.com/office/officeart/2005/8/layout/hList1"/>
    <dgm:cxn modelId="{96281958-37DA-4DDA-A0ED-532D6DE18E2E}" srcId="{C66D2C3C-2261-45C7-86F8-27B909CAE765}" destId="{328FF6BC-2AB7-4444-BF99-CF0CFD94017A}" srcOrd="1" destOrd="0" parTransId="{18B7FC92-641A-4E31-AFAB-F14866032AD6}" sibTransId="{4D8A18F7-7C18-41E6-81B2-64B38A98C2D7}"/>
    <dgm:cxn modelId="{EF10737F-4BE3-45C9-BE6B-022D70B3E39B}" type="presOf" srcId="{D8B49105-514F-4F7E-826B-A1205DEC82B9}" destId="{02F6A33D-E098-4D0E-B1FB-DE9BD37C72E6}" srcOrd="0" destOrd="0" presId="urn:microsoft.com/office/officeart/2005/8/layout/hList1"/>
    <dgm:cxn modelId="{3C938C85-C46E-4321-B45D-C223F3A369E4}" type="presOf" srcId="{DF05E012-9ACA-4802-8178-3DF701BA4EFF}" destId="{CC91A7F7-F8AC-4843-B116-0C7BDFBCE492}" srcOrd="0" destOrd="0" presId="urn:microsoft.com/office/officeart/2005/8/layout/hList1"/>
    <dgm:cxn modelId="{CADFB48A-2808-44B5-9C49-5047764F7156}" srcId="{31BE85A9-B23B-40C2-A1B6-EB341EE68F43}" destId="{8DF74C78-7BAF-45B2-B231-BCE653A8A12C}" srcOrd="1" destOrd="0" parTransId="{9F69DF15-1E51-4484-A21C-A18A9F62A20E}" sibTransId="{F52D2D32-9173-47CB-888B-F493693D7579}"/>
    <dgm:cxn modelId="{4E3CB78B-DCF5-4CA1-A308-AC26010E9DC7}" srcId="{143D4F2B-BB46-4C5C-BB37-8C2AA3FAC1F6}" destId="{378B6881-1834-402F-94A3-66590ACCE0C2}" srcOrd="0" destOrd="0" parTransId="{604179E2-3F49-4A30-B8EB-89D2502A0FF8}" sibTransId="{53E097E3-4343-4EF6-8F19-689E0358DADC}"/>
    <dgm:cxn modelId="{247F458E-9EB2-44D0-AFD7-3BB5902D2F01}" type="presOf" srcId="{35CFE75B-05D9-4B49-BD7D-86BFB166CA25}" destId="{19F8BC2F-A2D4-47B4-AFCB-E6A17BD049FD}" srcOrd="0" destOrd="6" presId="urn:microsoft.com/office/officeart/2005/8/layout/hList1"/>
    <dgm:cxn modelId="{B48F7F93-5C77-48FE-A542-4837928C2099}" srcId="{31BE85A9-B23B-40C2-A1B6-EB341EE68F43}" destId="{7DA22B71-2409-4144-8971-6B7BFD6607C1}" srcOrd="4" destOrd="0" parTransId="{DB76D3CD-92B4-4EE1-84B4-8A73788EE097}" sibTransId="{422851B2-D6D7-4BA1-A8BD-3D1000F7EF57}"/>
    <dgm:cxn modelId="{B415EC96-7A89-416B-9CF1-04711B2D1E3F}" type="presOf" srcId="{DEF92BEA-FAEF-4E09-895A-C9C5F3140B05}" destId="{CC91A7F7-F8AC-4843-B116-0C7BDFBCE492}" srcOrd="0" destOrd="5" presId="urn:microsoft.com/office/officeart/2005/8/layout/hList1"/>
    <dgm:cxn modelId="{FD477E99-BE7D-43AF-A811-81F936B7AF68}" srcId="{9DB9E893-1B28-4C2A-9828-690F8F216001}" destId="{E1A0C110-4FDE-4358-BD9C-39CDF8546861}" srcOrd="3" destOrd="0" parTransId="{B1F36F70-2B5C-4D43-A8E2-02153B869F0D}" sibTransId="{7F4B569B-5242-4279-B35D-D26E71011EB7}"/>
    <dgm:cxn modelId="{20C799A1-08EC-4876-8155-13BAAF1FE96A}" type="presOf" srcId="{EA5349AC-5D8E-48CB-A369-FDB5639B591B}" destId="{19F8BC2F-A2D4-47B4-AFCB-E6A17BD049FD}" srcOrd="0" destOrd="4" presId="urn:microsoft.com/office/officeart/2005/8/layout/hList1"/>
    <dgm:cxn modelId="{B15EEFA4-3A5B-44B9-AC46-DC8E40E9594F}" srcId="{EA5349AC-5D8E-48CB-A369-FDB5639B591B}" destId="{35CFE75B-05D9-4B49-BD7D-86BFB166CA25}" srcOrd="1" destOrd="0" parTransId="{32972ABF-7411-4843-AB65-FEA61696B5C3}" sibTransId="{93DDC10B-CEBA-405D-9995-1F724F8B531A}"/>
    <dgm:cxn modelId="{8C01F0A6-FA6A-4782-8284-E98F7BAE5B74}" srcId="{50ACEAC8-F8D2-493B-BB56-8022319CC6ED}" destId="{6BE80387-4D94-4A3B-AA91-DA95D26E686B}" srcOrd="2" destOrd="0" parTransId="{5864EC5B-084D-4D75-BA84-42977F5EC01D}" sibTransId="{DD1CD90E-1130-4FBE-A8DE-672FB0BFC449}"/>
    <dgm:cxn modelId="{6862D5A9-90DD-4401-A719-92E57B554E0E}" srcId="{50ACEAC8-F8D2-493B-BB56-8022319CC6ED}" destId="{DA07A0B2-3C7E-4F38-8DFE-42F998445737}" srcOrd="1" destOrd="0" parTransId="{E0AD191E-FEF0-4135-8511-33626AE46DF6}" sibTransId="{FF58FDCC-E520-4B8F-A651-97110B5CA9F0}"/>
    <dgm:cxn modelId="{B52D04AA-86D9-4852-A365-56419C7619CA}" type="presOf" srcId="{F13BC79F-7E92-45B4-95AA-D9D6C7546674}" destId="{1BE2B7DA-B1A3-415D-B7F4-4D2C5CC7A68F}" srcOrd="0" destOrd="6" presId="urn:microsoft.com/office/officeart/2005/8/layout/hList1"/>
    <dgm:cxn modelId="{638476B4-BBB0-4FA6-BD27-2E7D3F17B003}" srcId="{9DB9E893-1B28-4C2A-9828-690F8F216001}" destId="{143D4F2B-BB46-4C5C-BB37-8C2AA3FAC1F6}" srcOrd="1" destOrd="0" parTransId="{5C97D636-9263-461E-B1A7-EF1D6A5FAF06}" sibTransId="{8078B7AA-B6D7-4F36-825C-E1AA44C86534}"/>
    <dgm:cxn modelId="{8D5076B5-216B-416B-962D-7211AFF5F5E9}" type="presOf" srcId="{50ACEAC8-F8D2-493B-BB56-8022319CC6ED}" destId="{1BE2B7DA-B1A3-415D-B7F4-4D2C5CC7A68F}" srcOrd="0" destOrd="0" presId="urn:microsoft.com/office/officeart/2005/8/layout/hList1"/>
    <dgm:cxn modelId="{972697C2-116E-46BC-96D7-FF99C6AB2FF9}" type="presOf" srcId="{1E59A9D7-70F9-4F40-812D-786CBEB8EEFA}" destId="{19F8BC2F-A2D4-47B4-AFCB-E6A17BD049FD}" srcOrd="0" destOrd="0" presId="urn:microsoft.com/office/officeart/2005/8/layout/hList1"/>
    <dgm:cxn modelId="{FAE244CC-8D77-48CA-BAE1-4029408AA10E}" srcId="{D8B49105-514F-4F7E-826B-A1205DEC82B9}" destId="{C66D2C3C-2261-45C7-86F8-27B909CAE765}" srcOrd="2" destOrd="0" parTransId="{E58C6681-B07F-434C-883A-95E920CA8745}" sibTransId="{943999C1-BD03-4FF9-8B34-49E9D0BD83D7}"/>
    <dgm:cxn modelId="{45AF32CE-46B5-485C-86C3-E7690C604D12}" srcId="{9DB9E893-1B28-4C2A-9828-690F8F216001}" destId="{EA5349AC-5D8E-48CB-A369-FDB5639B591B}" srcOrd="2" destOrd="0" parTransId="{CD96A497-BB51-48D5-B736-2FFC2D067276}" sibTransId="{89584E50-6E4F-4FAA-A74F-DEF685A7A3B7}"/>
    <dgm:cxn modelId="{0EE5A1D4-569D-4628-9F28-55D9B7716EC0}" type="presOf" srcId="{1E299C91-D8FB-4E22-A261-9C550AB7DCDC}" destId="{1BE2B7DA-B1A3-415D-B7F4-4D2C5CC7A68F}" srcOrd="0" destOrd="7" presId="urn:microsoft.com/office/officeart/2005/8/layout/hList1"/>
    <dgm:cxn modelId="{6B104DDA-DA5D-4416-A246-9D7652F97D0A}" srcId="{31BE85A9-B23B-40C2-A1B6-EB341EE68F43}" destId="{80FA5644-6F7C-4234-BD77-99E8583E621D}" srcOrd="6" destOrd="0" parTransId="{15CB87A1-2A4B-4DF5-BF99-97443FC0CC76}" sibTransId="{49112D6F-F591-4926-81A5-0550B8CA7976}"/>
    <dgm:cxn modelId="{547486DA-4C2F-4195-9A0D-ECAF6A69361D}" srcId="{EA5349AC-5D8E-48CB-A369-FDB5639B591B}" destId="{8B6CE521-AB54-4FB2-B482-F9420EF85896}" srcOrd="0" destOrd="0" parTransId="{D7742E5D-4DDF-474B-B1F5-A4803140904F}" sibTransId="{3E1AE9E5-0AA5-4849-B0A6-38EC6DC99E9C}"/>
    <dgm:cxn modelId="{982233DB-6014-4CC3-B57E-EE5774887A75}" srcId="{31BE85A9-B23B-40C2-A1B6-EB341EE68F43}" destId="{DEF92BEA-FAEF-4E09-895A-C9C5F3140B05}" srcOrd="5" destOrd="0" parTransId="{051745DC-7FF8-4CB5-8C54-E96F5D2C72D7}" sibTransId="{9590D798-CB83-4D46-832E-DBE83AD8A3BE}"/>
    <dgm:cxn modelId="{EA3408ED-07C2-4107-B694-51CC89B57FA6}" type="presOf" srcId="{7DA22B71-2409-4144-8971-6B7BFD6607C1}" destId="{CC91A7F7-F8AC-4843-B116-0C7BDFBCE492}" srcOrd="0" destOrd="4" presId="urn:microsoft.com/office/officeart/2005/8/layout/hList1"/>
    <dgm:cxn modelId="{387782EE-5B26-4287-9C2F-0CE0F867C6DC}" srcId="{31BE85A9-B23B-40C2-A1B6-EB341EE68F43}" destId="{E658CCA9-9144-47A1-AAD2-35137FEEFAF0}" srcOrd="3" destOrd="0" parTransId="{AA1A7B98-C77B-4839-8D8D-A0D19DD92EFA}" sibTransId="{80EEF456-EAB4-431E-98BF-84BCDBFF3DF7}"/>
    <dgm:cxn modelId="{F52AF9EE-FB74-4DF1-B364-2156BAA03827}" srcId="{50ACEAC8-F8D2-493B-BB56-8022319CC6ED}" destId="{4145857F-8FEB-4E15-90B4-9DE1DB52CDAA}" srcOrd="0" destOrd="0" parTransId="{BE83C970-9299-4BCB-AECB-BB81D95DE0B0}" sibTransId="{B61CF574-6C15-4B55-9CCD-125192ED9CBF}"/>
    <dgm:cxn modelId="{A41F6FEF-3E4F-4C8F-A117-BF55B0018006}" type="presOf" srcId="{8DF74C78-7BAF-45B2-B231-BCE653A8A12C}" destId="{CC91A7F7-F8AC-4843-B116-0C7BDFBCE492}" srcOrd="0" destOrd="1" presId="urn:microsoft.com/office/officeart/2005/8/layout/hList1"/>
    <dgm:cxn modelId="{0504FDF8-EF30-4ED2-BF06-7622DB0EB706}" type="presOf" srcId="{6BE80387-4D94-4A3B-AA91-DA95D26E686B}" destId="{1BE2B7DA-B1A3-415D-B7F4-4D2C5CC7A68F}" srcOrd="0" destOrd="3" presId="urn:microsoft.com/office/officeart/2005/8/layout/hList1"/>
    <dgm:cxn modelId="{E4A33261-2E20-4826-97AD-C068C5ED6343}" type="presParOf" srcId="{02F6A33D-E098-4D0E-B1FB-DE9BD37C72E6}" destId="{E4FF4691-37B5-4440-A788-33E54AC5D84F}" srcOrd="0" destOrd="0" presId="urn:microsoft.com/office/officeart/2005/8/layout/hList1"/>
    <dgm:cxn modelId="{25C41FE8-DAD2-4CC4-9830-946FD7CA62F2}" type="presParOf" srcId="{E4FF4691-37B5-4440-A788-33E54AC5D84F}" destId="{4EE92F2A-35D8-49BC-A837-3047152C654D}" srcOrd="0" destOrd="0" presId="urn:microsoft.com/office/officeart/2005/8/layout/hList1"/>
    <dgm:cxn modelId="{C01FAF68-B74D-4C99-923F-1213C05D7FEF}" type="presParOf" srcId="{E4FF4691-37B5-4440-A788-33E54AC5D84F}" destId="{19F8BC2F-A2D4-47B4-AFCB-E6A17BD049FD}" srcOrd="1" destOrd="0" presId="urn:microsoft.com/office/officeart/2005/8/layout/hList1"/>
    <dgm:cxn modelId="{0BDAE2EE-D90D-4372-BBD1-09EEB95A2940}" type="presParOf" srcId="{02F6A33D-E098-4D0E-B1FB-DE9BD37C72E6}" destId="{7D36BE9E-A295-448E-AD2C-11F42A0456E5}" srcOrd="1" destOrd="0" presId="urn:microsoft.com/office/officeart/2005/8/layout/hList1"/>
    <dgm:cxn modelId="{009FF0AA-D6C1-4B2B-83B4-6CC139FC73F0}" type="presParOf" srcId="{02F6A33D-E098-4D0E-B1FB-DE9BD37C72E6}" destId="{4AF1E60A-E4FA-40D4-884C-94310B8418CB}" srcOrd="2" destOrd="0" presId="urn:microsoft.com/office/officeart/2005/8/layout/hList1"/>
    <dgm:cxn modelId="{5B30B823-D674-4378-BDCF-137DF1E4FD0C}" type="presParOf" srcId="{4AF1E60A-E4FA-40D4-884C-94310B8418CB}" destId="{BEFCE6FD-3EAE-49AA-9491-E2F26029194F}" srcOrd="0" destOrd="0" presId="urn:microsoft.com/office/officeart/2005/8/layout/hList1"/>
    <dgm:cxn modelId="{53719C7B-A3ED-4896-B65D-1B5C04750DFD}" type="presParOf" srcId="{4AF1E60A-E4FA-40D4-884C-94310B8418CB}" destId="{CC91A7F7-F8AC-4843-B116-0C7BDFBCE492}" srcOrd="1" destOrd="0" presId="urn:microsoft.com/office/officeart/2005/8/layout/hList1"/>
    <dgm:cxn modelId="{1674CFF8-A31C-46B9-9B51-C251ADB375AC}" type="presParOf" srcId="{02F6A33D-E098-4D0E-B1FB-DE9BD37C72E6}" destId="{9B40AC11-75CD-466F-8385-21F016FD28AC}" srcOrd="3" destOrd="0" presId="urn:microsoft.com/office/officeart/2005/8/layout/hList1"/>
    <dgm:cxn modelId="{F266BB40-FAF6-474A-9DCD-7FE726F4CAC4}" type="presParOf" srcId="{02F6A33D-E098-4D0E-B1FB-DE9BD37C72E6}" destId="{C21EF93F-49E9-4ACB-A6D1-F169E8EE4AA2}" srcOrd="4" destOrd="0" presId="urn:microsoft.com/office/officeart/2005/8/layout/hList1"/>
    <dgm:cxn modelId="{3063B78C-7BE2-47CF-AD8B-87CE83725F31}" type="presParOf" srcId="{C21EF93F-49E9-4ACB-A6D1-F169E8EE4AA2}" destId="{FD35A734-AEC6-4164-BF0D-5AC8B06A79A8}" srcOrd="0" destOrd="0" presId="urn:microsoft.com/office/officeart/2005/8/layout/hList1"/>
    <dgm:cxn modelId="{7A9AF8CF-A66E-4448-8D58-7F39325F4C0C}" type="presParOf" srcId="{C21EF93F-49E9-4ACB-A6D1-F169E8EE4AA2}" destId="{1BE2B7DA-B1A3-415D-B7F4-4D2C5CC7A68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A9FE86-7CAD-4FA3-B172-F005B01EA76D}" type="doc">
      <dgm:prSet loTypeId="urn:microsoft.com/office/officeart/2005/8/layout/hChevron3" loCatId="process" qsTypeId="urn:microsoft.com/office/officeart/2005/8/quickstyle/simple1" qsCatId="simple" csTypeId="urn:microsoft.com/office/officeart/2005/8/colors/colorful1" csCatId="colorful" phldr="1"/>
      <dgm:spPr/>
    </dgm:pt>
    <dgm:pt modelId="{E016D8D2-8CD9-49A6-9814-9E97B552F478}">
      <dgm:prSet phldrT="[Text]"/>
      <dgm:spPr>
        <a:solidFill>
          <a:schemeClr val="accent1"/>
        </a:solidFill>
      </dgm:spPr>
      <dgm:t>
        <a:bodyPr/>
        <a:lstStyle/>
        <a:p>
          <a:r>
            <a:rPr lang="en-US"/>
            <a:t>Fall 2024</a:t>
          </a:r>
        </a:p>
      </dgm:t>
    </dgm:pt>
    <dgm:pt modelId="{4DA311E5-821D-4176-9E95-41777CA30F1C}" type="parTrans" cxnId="{A8FC9991-F594-44E8-A56D-850C68E35809}">
      <dgm:prSet/>
      <dgm:spPr/>
      <dgm:t>
        <a:bodyPr/>
        <a:lstStyle/>
        <a:p>
          <a:endParaRPr lang="en-US"/>
        </a:p>
      </dgm:t>
    </dgm:pt>
    <dgm:pt modelId="{F3EAB6DC-0006-467C-BE5B-4760C0EA36F0}" type="sibTrans" cxnId="{A8FC9991-F594-44E8-A56D-850C68E35809}">
      <dgm:prSet/>
      <dgm:spPr/>
      <dgm:t>
        <a:bodyPr/>
        <a:lstStyle/>
        <a:p>
          <a:endParaRPr lang="en-US"/>
        </a:p>
      </dgm:t>
    </dgm:pt>
    <dgm:pt modelId="{05D88156-8E91-4FFF-8471-9F64C0DC1C49}">
      <dgm:prSet phldrT="[Text]"/>
      <dgm:spPr/>
      <dgm:t>
        <a:bodyPr/>
        <a:lstStyle/>
        <a:p>
          <a:r>
            <a:rPr lang="en-US"/>
            <a:t>Spring 2025</a:t>
          </a:r>
        </a:p>
      </dgm:t>
    </dgm:pt>
    <dgm:pt modelId="{7F8A3D1B-E448-41DA-A5DD-47C5D6B6484B}" type="parTrans" cxnId="{39805E6E-DD82-4656-AACB-B1030D280B62}">
      <dgm:prSet/>
      <dgm:spPr/>
      <dgm:t>
        <a:bodyPr/>
        <a:lstStyle/>
        <a:p>
          <a:endParaRPr lang="en-US"/>
        </a:p>
      </dgm:t>
    </dgm:pt>
    <dgm:pt modelId="{6F3F49C8-D3E5-40AD-9A31-E2CBB45E8014}" type="sibTrans" cxnId="{39805E6E-DD82-4656-AACB-B1030D280B62}">
      <dgm:prSet/>
      <dgm:spPr/>
      <dgm:t>
        <a:bodyPr/>
        <a:lstStyle/>
        <a:p>
          <a:endParaRPr lang="en-US"/>
        </a:p>
      </dgm:t>
    </dgm:pt>
    <dgm:pt modelId="{ED7ADD7D-7B37-403C-A55C-F76F35F4167A}">
      <dgm:prSet phldrT="[Text]"/>
      <dgm:spPr/>
      <dgm:t>
        <a:bodyPr/>
        <a:lstStyle/>
        <a:p>
          <a:r>
            <a:rPr lang="en-US"/>
            <a:t>Fall 2025</a:t>
          </a:r>
        </a:p>
      </dgm:t>
    </dgm:pt>
    <dgm:pt modelId="{C3609D7F-A00E-4F6D-B037-FEF8733F3026}" type="parTrans" cxnId="{E7769E09-F5B2-4532-8021-1F55C932113E}">
      <dgm:prSet/>
      <dgm:spPr/>
      <dgm:t>
        <a:bodyPr/>
        <a:lstStyle/>
        <a:p>
          <a:endParaRPr lang="en-US"/>
        </a:p>
      </dgm:t>
    </dgm:pt>
    <dgm:pt modelId="{4C23E83D-845B-44C9-B5AE-B4103242F25D}" type="sibTrans" cxnId="{E7769E09-F5B2-4532-8021-1F55C932113E}">
      <dgm:prSet/>
      <dgm:spPr/>
      <dgm:t>
        <a:bodyPr/>
        <a:lstStyle/>
        <a:p>
          <a:endParaRPr lang="en-US"/>
        </a:p>
      </dgm:t>
    </dgm:pt>
    <dgm:pt modelId="{A13438CE-E8A4-4E37-90E8-6E132FD586D6}" type="pres">
      <dgm:prSet presAssocID="{E2A9FE86-7CAD-4FA3-B172-F005B01EA76D}" presName="Name0" presStyleCnt="0">
        <dgm:presLayoutVars>
          <dgm:dir/>
          <dgm:resizeHandles val="exact"/>
        </dgm:presLayoutVars>
      </dgm:prSet>
      <dgm:spPr/>
    </dgm:pt>
    <dgm:pt modelId="{0D75672E-8A24-4CF3-918F-CA858AB8E7C6}" type="pres">
      <dgm:prSet presAssocID="{E016D8D2-8CD9-49A6-9814-9E97B552F478}" presName="parTxOnly" presStyleLbl="node1" presStyleIdx="0" presStyleCnt="3">
        <dgm:presLayoutVars>
          <dgm:bulletEnabled val="1"/>
        </dgm:presLayoutVars>
      </dgm:prSet>
      <dgm:spPr/>
    </dgm:pt>
    <dgm:pt modelId="{DCA5725D-534F-48DD-BE90-829F5D15D910}" type="pres">
      <dgm:prSet presAssocID="{F3EAB6DC-0006-467C-BE5B-4760C0EA36F0}" presName="parSpace" presStyleCnt="0"/>
      <dgm:spPr/>
    </dgm:pt>
    <dgm:pt modelId="{B5BFB88C-18B0-4113-B3A3-B36E47E8D09C}" type="pres">
      <dgm:prSet presAssocID="{05D88156-8E91-4FFF-8471-9F64C0DC1C49}" presName="parTxOnly" presStyleLbl="node1" presStyleIdx="1" presStyleCnt="3">
        <dgm:presLayoutVars>
          <dgm:bulletEnabled val="1"/>
        </dgm:presLayoutVars>
      </dgm:prSet>
      <dgm:spPr/>
    </dgm:pt>
    <dgm:pt modelId="{CCFC7FE8-5C29-446E-BDBE-0E4390764CD8}" type="pres">
      <dgm:prSet presAssocID="{6F3F49C8-D3E5-40AD-9A31-E2CBB45E8014}" presName="parSpace" presStyleCnt="0"/>
      <dgm:spPr/>
    </dgm:pt>
    <dgm:pt modelId="{E49729CC-EB70-40C5-ACEC-E78C4CC78FDE}" type="pres">
      <dgm:prSet presAssocID="{ED7ADD7D-7B37-403C-A55C-F76F35F4167A}" presName="parTxOnly" presStyleLbl="node1" presStyleIdx="2" presStyleCnt="3" custLinFactNeighborY="-1213">
        <dgm:presLayoutVars>
          <dgm:bulletEnabled val="1"/>
        </dgm:presLayoutVars>
      </dgm:prSet>
      <dgm:spPr/>
    </dgm:pt>
  </dgm:ptLst>
  <dgm:cxnLst>
    <dgm:cxn modelId="{E7769E09-F5B2-4532-8021-1F55C932113E}" srcId="{E2A9FE86-7CAD-4FA3-B172-F005B01EA76D}" destId="{ED7ADD7D-7B37-403C-A55C-F76F35F4167A}" srcOrd="2" destOrd="0" parTransId="{C3609D7F-A00E-4F6D-B037-FEF8733F3026}" sibTransId="{4C23E83D-845B-44C9-B5AE-B4103242F25D}"/>
    <dgm:cxn modelId="{3B61B12A-2CED-4D7A-9F7B-F7007026198F}" type="presOf" srcId="{ED7ADD7D-7B37-403C-A55C-F76F35F4167A}" destId="{E49729CC-EB70-40C5-ACEC-E78C4CC78FDE}" srcOrd="0" destOrd="0" presId="urn:microsoft.com/office/officeart/2005/8/layout/hChevron3"/>
    <dgm:cxn modelId="{C0257B47-4545-456C-98D6-22ABBE3EFBFE}" type="presOf" srcId="{05D88156-8E91-4FFF-8471-9F64C0DC1C49}" destId="{B5BFB88C-18B0-4113-B3A3-B36E47E8D09C}" srcOrd="0" destOrd="0" presId="urn:microsoft.com/office/officeart/2005/8/layout/hChevron3"/>
    <dgm:cxn modelId="{39805E6E-DD82-4656-AACB-B1030D280B62}" srcId="{E2A9FE86-7CAD-4FA3-B172-F005B01EA76D}" destId="{05D88156-8E91-4FFF-8471-9F64C0DC1C49}" srcOrd="1" destOrd="0" parTransId="{7F8A3D1B-E448-41DA-A5DD-47C5D6B6484B}" sibTransId="{6F3F49C8-D3E5-40AD-9A31-E2CBB45E8014}"/>
    <dgm:cxn modelId="{A8FC9991-F594-44E8-A56D-850C68E35809}" srcId="{E2A9FE86-7CAD-4FA3-B172-F005B01EA76D}" destId="{E016D8D2-8CD9-49A6-9814-9E97B552F478}" srcOrd="0" destOrd="0" parTransId="{4DA311E5-821D-4176-9E95-41777CA30F1C}" sibTransId="{F3EAB6DC-0006-467C-BE5B-4760C0EA36F0}"/>
    <dgm:cxn modelId="{CD05F9B5-C450-4E8C-B6AD-960D473960C6}" type="presOf" srcId="{E016D8D2-8CD9-49A6-9814-9E97B552F478}" destId="{0D75672E-8A24-4CF3-918F-CA858AB8E7C6}" srcOrd="0" destOrd="0" presId="urn:microsoft.com/office/officeart/2005/8/layout/hChevron3"/>
    <dgm:cxn modelId="{145BB0F4-B1A4-49E1-B626-D457DB17A623}" type="presOf" srcId="{E2A9FE86-7CAD-4FA3-B172-F005B01EA76D}" destId="{A13438CE-E8A4-4E37-90E8-6E132FD586D6}" srcOrd="0" destOrd="0" presId="urn:microsoft.com/office/officeart/2005/8/layout/hChevron3"/>
    <dgm:cxn modelId="{4926F1C1-4B9E-4DC2-9166-3A642565E042}" type="presParOf" srcId="{A13438CE-E8A4-4E37-90E8-6E132FD586D6}" destId="{0D75672E-8A24-4CF3-918F-CA858AB8E7C6}" srcOrd="0" destOrd="0" presId="urn:microsoft.com/office/officeart/2005/8/layout/hChevron3"/>
    <dgm:cxn modelId="{D7276BFF-5C09-4139-9A8A-AD3FDA98F181}" type="presParOf" srcId="{A13438CE-E8A4-4E37-90E8-6E132FD586D6}" destId="{DCA5725D-534F-48DD-BE90-829F5D15D910}" srcOrd="1" destOrd="0" presId="urn:microsoft.com/office/officeart/2005/8/layout/hChevron3"/>
    <dgm:cxn modelId="{6CEF12B6-452B-4EF1-B94C-FB47347F3226}" type="presParOf" srcId="{A13438CE-E8A4-4E37-90E8-6E132FD586D6}" destId="{B5BFB88C-18B0-4113-B3A3-B36E47E8D09C}" srcOrd="2" destOrd="0" presId="urn:microsoft.com/office/officeart/2005/8/layout/hChevron3"/>
    <dgm:cxn modelId="{A82B6AA1-186A-4C83-AB32-388BACA32619}" type="presParOf" srcId="{A13438CE-E8A4-4E37-90E8-6E132FD586D6}" destId="{CCFC7FE8-5C29-446E-BDBE-0E4390764CD8}" srcOrd="3" destOrd="0" presId="urn:microsoft.com/office/officeart/2005/8/layout/hChevron3"/>
    <dgm:cxn modelId="{AE3FBD09-E122-41C0-BF31-FA188205977F}" type="presParOf" srcId="{A13438CE-E8A4-4E37-90E8-6E132FD586D6}" destId="{E49729CC-EB70-40C5-ACEC-E78C4CC78FDE}"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D404BE-D688-4317-B2CB-2B6A13BA13F1}" type="doc">
      <dgm:prSet loTypeId="urn:microsoft.com/office/officeart/2008/layout/TitlePictureLineup" loCatId="picture" qsTypeId="urn:microsoft.com/office/officeart/2005/8/quickstyle/simple1" qsCatId="simple" csTypeId="urn:microsoft.com/office/officeart/2005/8/colors/colorful1" csCatId="colorful" phldr="1"/>
      <dgm:spPr/>
      <dgm:t>
        <a:bodyPr/>
        <a:lstStyle/>
        <a:p>
          <a:endParaRPr lang="en-US"/>
        </a:p>
      </dgm:t>
    </dgm:pt>
    <dgm:pt modelId="{BE8D4988-C6B6-4C9A-99AD-C42D5855E5CE}">
      <dgm:prSet phldrT="[Text]"/>
      <dgm:spPr/>
      <dgm:t>
        <a:bodyPr/>
        <a:lstStyle/>
        <a:p>
          <a:r>
            <a:rPr lang="en-US"/>
            <a:t>Climate Change</a:t>
          </a:r>
        </a:p>
      </dgm:t>
    </dgm:pt>
    <dgm:pt modelId="{BF88CECC-A1F0-477F-B705-57FD361BA0AE}" type="parTrans" cxnId="{D1738F1A-EE25-4A62-AFC4-653832A8D216}">
      <dgm:prSet/>
      <dgm:spPr/>
      <dgm:t>
        <a:bodyPr/>
        <a:lstStyle/>
        <a:p>
          <a:endParaRPr lang="en-US"/>
        </a:p>
      </dgm:t>
    </dgm:pt>
    <dgm:pt modelId="{55C54307-AC58-4BAE-A002-90CDBC1F7A35}" type="sibTrans" cxnId="{D1738F1A-EE25-4A62-AFC4-653832A8D216}">
      <dgm:prSet/>
      <dgm:spPr/>
      <dgm:t>
        <a:bodyPr/>
        <a:lstStyle/>
        <a:p>
          <a:endParaRPr lang="en-US"/>
        </a:p>
      </dgm:t>
    </dgm:pt>
    <dgm:pt modelId="{10157E28-630A-4C73-A492-D7B1F02C2F25}">
      <dgm:prSet phldrT="[Text]"/>
      <dgm:spPr/>
      <dgm:t>
        <a:bodyPr/>
        <a:lstStyle/>
        <a:p>
          <a:r>
            <a:rPr lang="en-US"/>
            <a:t>Phylogenies</a:t>
          </a:r>
        </a:p>
      </dgm:t>
    </dgm:pt>
    <dgm:pt modelId="{60EFE2FC-02C3-4BF1-98A8-1DC8369BFAC1}" type="parTrans" cxnId="{F53B3209-42EE-4DF8-8DC2-91EFAC199589}">
      <dgm:prSet/>
      <dgm:spPr/>
      <dgm:t>
        <a:bodyPr/>
        <a:lstStyle/>
        <a:p>
          <a:endParaRPr lang="en-US"/>
        </a:p>
      </dgm:t>
    </dgm:pt>
    <dgm:pt modelId="{0EAA9984-B2E5-49D1-A80A-E735D556E5C1}" type="sibTrans" cxnId="{F53B3209-42EE-4DF8-8DC2-91EFAC199589}">
      <dgm:prSet/>
      <dgm:spPr/>
      <dgm:t>
        <a:bodyPr/>
        <a:lstStyle/>
        <a:p>
          <a:endParaRPr lang="en-US"/>
        </a:p>
      </dgm:t>
    </dgm:pt>
    <dgm:pt modelId="{88C67A1A-6EC4-4FAA-9FC9-E237E872667F}">
      <dgm:prSet phldrT="[Text]"/>
      <dgm:spPr/>
      <dgm:t>
        <a:bodyPr/>
        <a:lstStyle/>
        <a:p>
          <a:r>
            <a:rPr lang="en-US" b="0" i="0"/>
            <a:t>Hardy-Weinberg</a:t>
          </a:r>
          <a:endParaRPr lang="en-US"/>
        </a:p>
      </dgm:t>
    </dgm:pt>
    <dgm:pt modelId="{6396CA4E-326A-42BE-B387-AB9CB1E3135A}" type="parTrans" cxnId="{DA57C2B0-42E4-4339-BAC6-C8B0CF463501}">
      <dgm:prSet/>
      <dgm:spPr/>
      <dgm:t>
        <a:bodyPr/>
        <a:lstStyle/>
        <a:p>
          <a:endParaRPr lang="en-US"/>
        </a:p>
      </dgm:t>
    </dgm:pt>
    <dgm:pt modelId="{DD368CEF-80A7-4945-AA3A-823032694DB5}" type="sibTrans" cxnId="{DA57C2B0-42E4-4339-BAC6-C8B0CF463501}">
      <dgm:prSet/>
      <dgm:spPr/>
      <dgm:t>
        <a:bodyPr/>
        <a:lstStyle/>
        <a:p>
          <a:endParaRPr lang="en-US"/>
        </a:p>
      </dgm:t>
    </dgm:pt>
    <dgm:pt modelId="{0F5BD27D-5C24-4490-B150-426B514525C7}">
      <dgm:prSet/>
      <dgm:spPr/>
      <dgm:t>
        <a:bodyPr/>
        <a:lstStyle/>
        <a:p>
          <a:r>
            <a:rPr lang="en-US"/>
            <a:t>A white, short tailed cat is crossed with a brown, long tailed cat resulting in offspring that include white, long tailed cats. Which of the following answers most likely accounts for this? Choose only one answer.</a:t>
          </a:r>
        </a:p>
      </dgm:t>
    </dgm:pt>
    <dgm:pt modelId="{F7FAAC9F-0278-45C6-8A90-C9FBFBB929FF}" type="parTrans" cxnId="{5E0B0A2F-BE05-4B63-A752-FB9042DC32FB}">
      <dgm:prSet/>
      <dgm:spPr/>
      <dgm:t>
        <a:bodyPr/>
        <a:lstStyle/>
        <a:p>
          <a:endParaRPr lang="en-US"/>
        </a:p>
      </dgm:t>
    </dgm:pt>
    <dgm:pt modelId="{9976893F-23FB-44BA-92B4-C352D323338A}" type="sibTrans" cxnId="{5E0B0A2F-BE05-4B63-A752-FB9042DC32FB}">
      <dgm:prSet/>
      <dgm:spPr/>
      <dgm:t>
        <a:bodyPr/>
        <a:lstStyle/>
        <a:p>
          <a:endParaRPr lang="en-US"/>
        </a:p>
      </dgm:t>
    </dgm:pt>
    <dgm:pt modelId="{7AB34A7B-6D2C-483B-B220-C3D7D005059A}">
      <dgm:prSet phldrT="[Text]"/>
      <dgm:spPr/>
      <dgm:t>
        <a:bodyPr/>
        <a:lstStyle/>
        <a:p>
          <a:r>
            <a:rPr lang="en-US"/>
            <a:t>Consider a small population of beetles where two alleles, A (dominant) and a (recessive), are present. Which of the following shifts in allele frequencies could be explained by genetic drift?</a:t>
          </a:r>
        </a:p>
      </dgm:t>
    </dgm:pt>
    <dgm:pt modelId="{2CB3D2E6-4799-4452-9A00-4C539A8D0249}" type="sibTrans" cxnId="{76D62353-7679-40F4-9613-5130BDE5CDC8}">
      <dgm:prSet/>
      <dgm:spPr/>
      <dgm:t>
        <a:bodyPr/>
        <a:lstStyle/>
        <a:p>
          <a:endParaRPr lang="en-US"/>
        </a:p>
      </dgm:t>
    </dgm:pt>
    <dgm:pt modelId="{59656EC7-1C1A-40C0-8A17-D2B9CCC7FDE0}" type="parTrans" cxnId="{76D62353-7679-40F4-9613-5130BDE5CDC8}">
      <dgm:prSet/>
      <dgm:spPr/>
      <dgm:t>
        <a:bodyPr/>
        <a:lstStyle/>
        <a:p>
          <a:endParaRPr lang="en-US"/>
        </a:p>
      </dgm:t>
    </dgm:pt>
    <dgm:pt modelId="{FF2CA47E-03D2-4FF3-AA56-88D5937C6F44}">
      <dgm:prSet phldrT="[Text]"/>
      <dgm:spPr/>
      <dgm:t>
        <a:bodyPr/>
        <a:lstStyle/>
        <a:p>
          <a:r>
            <a:rPr lang="en-US"/>
            <a:t>In the above tree, assume that the ancestor had a long tail, ear flaps, external testes, and fixed claws. Assuming that all evolutionary changes in these traits are shown, what traits does a sea lion have?</a:t>
          </a:r>
        </a:p>
      </dgm:t>
    </dgm:pt>
    <dgm:pt modelId="{645410A7-8A7C-4227-9EBC-0838AF738EC5}" type="parTrans" cxnId="{1DE2B98C-B924-4448-A4E5-9C476404F185}">
      <dgm:prSet/>
      <dgm:spPr/>
      <dgm:t>
        <a:bodyPr/>
        <a:lstStyle/>
        <a:p>
          <a:endParaRPr lang="en-US"/>
        </a:p>
      </dgm:t>
    </dgm:pt>
    <dgm:pt modelId="{C6CDA039-2B01-49BA-9862-B1DB4C056E53}" type="sibTrans" cxnId="{1DE2B98C-B924-4448-A4E5-9C476404F185}">
      <dgm:prSet/>
      <dgm:spPr/>
      <dgm:t>
        <a:bodyPr/>
        <a:lstStyle/>
        <a:p>
          <a:endParaRPr lang="en-US"/>
        </a:p>
      </dgm:t>
    </dgm:pt>
    <dgm:pt modelId="{04DA5AB0-BABE-43EB-B379-6F87CA54E419}">
      <dgm:prSet phldrT="[Text]"/>
      <dgm:spPr/>
      <dgm:t>
        <a:bodyPr/>
        <a:lstStyle/>
        <a:p>
          <a:r>
            <a:rPr lang="en-US" b="0" i="0" u="none"/>
            <a:t>This past winter was an especially cold and snowy one for parts of the United States, Europe and elsewhere. Surely such cold weather flies in the face of global warming? Select the appropriate responses. </a:t>
          </a:r>
          <a:endParaRPr lang="en-US" b="0"/>
        </a:p>
      </dgm:t>
    </dgm:pt>
    <dgm:pt modelId="{0CCBF547-7F7E-4BBF-B17D-637F5B24C1B0}" type="parTrans" cxnId="{A6CE5A5F-9DB5-4EFF-8F38-40982CA39F2A}">
      <dgm:prSet/>
      <dgm:spPr/>
      <dgm:t>
        <a:bodyPr/>
        <a:lstStyle/>
        <a:p>
          <a:endParaRPr lang="en-US"/>
        </a:p>
      </dgm:t>
    </dgm:pt>
    <dgm:pt modelId="{220D4E7D-5DE0-4A9C-BD1F-2574AA555C4E}" type="sibTrans" cxnId="{A6CE5A5F-9DB5-4EFF-8F38-40982CA39F2A}">
      <dgm:prSet/>
      <dgm:spPr/>
      <dgm:t>
        <a:bodyPr/>
        <a:lstStyle/>
        <a:p>
          <a:endParaRPr lang="en-US"/>
        </a:p>
      </dgm:t>
    </dgm:pt>
    <dgm:pt modelId="{3EE0328D-D0A4-4CE2-842A-0A6C9D42863E}">
      <dgm:prSet phldrT="[Text]"/>
      <dgm:spPr/>
      <dgm:t>
        <a:bodyPr/>
        <a:lstStyle/>
        <a:p>
          <a:r>
            <a:rPr lang="en-US"/>
            <a:t>Drift vs. Selection</a:t>
          </a:r>
        </a:p>
      </dgm:t>
    </dgm:pt>
    <dgm:pt modelId="{F5466364-3993-42A5-8FEF-A35AF013CDE1}" type="parTrans" cxnId="{8DB6F9D1-4F17-49DC-8D5C-0734C99007CB}">
      <dgm:prSet/>
      <dgm:spPr/>
      <dgm:t>
        <a:bodyPr/>
        <a:lstStyle/>
        <a:p>
          <a:endParaRPr lang="en-US"/>
        </a:p>
      </dgm:t>
    </dgm:pt>
    <dgm:pt modelId="{15F36E7C-976F-44F5-B87D-82F97EB3C562}" type="sibTrans" cxnId="{8DB6F9D1-4F17-49DC-8D5C-0734C99007CB}">
      <dgm:prSet/>
      <dgm:spPr/>
      <dgm:t>
        <a:bodyPr/>
        <a:lstStyle/>
        <a:p>
          <a:endParaRPr lang="en-US"/>
        </a:p>
      </dgm:t>
    </dgm:pt>
    <dgm:pt modelId="{AA0B918D-C512-4F83-BCD0-4B30E7F68DFF}" type="pres">
      <dgm:prSet presAssocID="{12D404BE-D688-4317-B2CB-2B6A13BA13F1}" presName="Name0" presStyleCnt="0">
        <dgm:presLayoutVars>
          <dgm:dir/>
        </dgm:presLayoutVars>
      </dgm:prSet>
      <dgm:spPr/>
    </dgm:pt>
    <dgm:pt modelId="{61B87F2D-6564-4131-B058-04A4FC3E240F}" type="pres">
      <dgm:prSet presAssocID="{BE8D4988-C6B6-4C9A-99AD-C42D5855E5CE}" presName="composite" presStyleCnt="0"/>
      <dgm:spPr/>
    </dgm:pt>
    <dgm:pt modelId="{AFE7AB15-C51C-4136-9324-C60DD6C93F04}" type="pres">
      <dgm:prSet presAssocID="{BE8D4988-C6B6-4C9A-99AD-C42D5855E5CE}" presName="Accent" presStyleLbl="alignAcc1" presStyleIdx="0" presStyleCnt="4"/>
      <dgm:spPr/>
    </dgm:pt>
    <dgm:pt modelId="{31663469-CE77-4C39-A71E-1A7EE3889A2E}" type="pres">
      <dgm:prSet presAssocID="{BE8D4988-C6B6-4C9A-99AD-C42D5855E5CE}" presName="Image"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Earth globe: Americas with solid fill"/>
        </a:ext>
      </dgm:extLst>
    </dgm:pt>
    <dgm:pt modelId="{53A40A84-A9F8-4C52-8A4B-B085B0D13DD1}" type="pres">
      <dgm:prSet presAssocID="{BE8D4988-C6B6-4C9A-99AD-C42D5855E5CE}" presName="Child" presStyleLbl="revTx" presStyleIdx="0" presStyleCnt="4">
        <dgm:presLayoutVars>
          <dgm:bulletEnabled val="1"/>
        </dgm:presLayoutVars>
      </dgm:prSet>
      <dgm:spPr/>
    </dgm:pt>
    <dgm:pt modelId="{18AB30A9-FBE5-4D08-A12A-7AEAC4FA3421}" type="pres">
      <dgm:prSet presAssocID="{BE8D4988-C6B6-4C9A-99AD-C42D5855E5CE}" presName="Parent" presStyleLbl="alignNode1" presStyleIdx="0" presStyleCnt="4">
        <dgm:presLayoutVars>
          <dgm:bulletEnabled val="1"/>
        </dgm:presLayoutVars>
      </dgm:prSet>
      <dgm:spPr/>
    </dgm:pt>
    <dgm:pt modelId="{81BA93FC-FE8A-4A89-AB5B-3531EF0FFBD8}" type="pres">
      <dgm:prSet presAssocID="{55C54307-AC58-4BAE-A002-90CDBC1F7A35}" presName="sibTrans" presStyleCnt="0"/>
      <dgm:spPr/>
    </dgm:pt>
    <dgm:pt modelId="{6322BCBC-560B-4D5C-9F0E-C9A4FE444464}" type="pres">
      <dgm:prSet presAssocID="{3EE0328D-D0A4-4CE2-842A-0A6C9D42863E}" presName="composite" presStyleCnt="0"/>
      <dgm:spPr/>
    </dgm:pt>
    <dgm:pt modelId="{973D4ED9-AD1B-463D-8B1C-31493870C3DD}" type="pres">
      <dgm:prSet presAssocID="{3EE0328D-D0A4-4CE2-842A-0A6C9D42863E}" presName="Accent" presStyleLbl="alignAcc1" presStyleIdx="1" presStyleCnt="4"/>
      <dgm:spPr/>
    </dgm:pt>
    <dgm:pt modelId="{D41FDEB9-0A86-40D8-9963-9F32939389A4}" type="pres">
      <dgm:prSet presAssocID="{3EE0328D-D0A4-4CE2-842A-0A6C9D42863E}" presName="Image"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dgm:spPr>
      <dgm:extLst>
        <a:ext uri="{E40237B7-FDA0-4F09-8148-C483321AD2D9}">
          <dgm14:cNvPr xmlns:dgm14="http://schemas.microsoft.com/office/drawing/2010/diagram" id="0" name="" descr="Sparrow with solid fill"/>
        </a:ext>
      </dgm:extLst>
    </dgm:pt>
    <dgm:pt modelId="{5EE684E0-6017-40FF-94CC-058FB013868C}" type="pres">
      <dgm:prSet presAssocID="{3EE0328D-D0A4-4CE2-842A-0A6C9D42863E}" presName="Child" presStyleLbl="revTx" presStyleIdx="1" presStyleCnt="4" custScaleX="101065">
        <dgm:presLayoutVars>
          <dgm:bulletEnabled val="1"/>
        </dgm:presLayoutVars>
      </dgm:prSet>
      <dgm:spPr/>
    </dgm:pt>
    <dgm:pt modelId="{904B2708-6986-4BB8-A615-9DC4AB349078}" type="pres">
      <dgm:prSet presAssocID="{3EE0328D-D0A4-4CE2-842A-0A6C9D42863E}" presName="Parent" presStyleLbl="alignNode1" presStyleIdx="1" presStyleCnt="4">
        <dgm:presLayoutVars>
          <dgm:bulletEnabled val="1"/>
        </dgm:presLayoutVars>
      </dgm:prSet>
      <dgm:spPr/>
    </dgm:pt>
    <dgm:pt modelId="{206127DD-CC73-46F0-90DB-B4B53D5BE12F}" type="pres">
      <dgm:prSet presAssocID="{15F36E7C-976F-44F5-B87D-82F97EB3C562}" presName="sibTrans" presStyleCnt="0"/>
      <dgm:spPr/>
    </dgm:pt>
    <dgm:pt modelId="{2D7E50F2-9FDA-425F-9C1E-DA634BBCB422}" type="pres">
      <dgm:prSet presAssocID="{88C67A1A-6EC4-4FAA-9FC9-E237E872667F}" presName="composite" presStyleCnt="0"/>
      <dgm:spPr/>
    </dgm:pt>
    <dgm:pt modelId="{6F67CC5B-6753-428B-9289-AEEB5E49469B}" type="pres">
      <dgm:prSet presAssocID="{88C67A1A-6EC4-4FAA-9FC9-E237E872667F}" presName="Accent" presStyleLbl="alignAcc1" presStyleIdx="2" presStyleCnt="4"/>
      <dgm:spPr/>
    </dgm:pt>
    <dgm:pt modelId="{97157A63-DD35-4AF8-9768-B3338EC02618}" type="pres">
      <dgm:prSet presAssocID="{88C67A1A-6EC4-4FAA-9FC9-E237E872667F}" presName="Image"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2000" b="-12000"/>
          </a:stretch>
        </a:blipFill>
      </dgm:spPr>
      <dgm:extLst>
        <a:ext uri="{E40237B7-FDA0-4F09-8148-C483321AD2D9}">
          <dgm14:cNvPr xmlns:dgm14="http://schemas.microsoft.com/office/drawing/2010/diagram" id="0" name="" descr="DNA with solid fill"/>
        </a:ext>
      </dgm:extLst>
    </dgm:pt>
    <dgm:pt modelId="{B7F87AF9-499D-41D0-87AA-6BB475483BB1}" type="pres">
      <dgm:prSet presAssocID="{88C67A1A-6EC4-4FAA-9FC9-E237E872667F}" presName="Child" presStyleLbl="revTx" presStyleIdx="2" presStyleCnt="4">
        <dgm:presLayoutVars>
          <dgm:bulletEnabled val="1"/>
        </dgm:presLayoutVars>
      </dgm:prSet>
      <dgm:spPr/>
    </dgm:pt>
    <dgm:pt modelId="{A3A38E42-9E40-4F9B-BECB-DD557FCE71CB}" type="pres">
      <dgm:prSet presAssocID="{88C67A1A-6EC4-4FAA-9FC9-E237E872667F}" presName="Parent" presStyleLbl="alignNode1" presStyleIdx="2" presStyleCnt="4">
        <dgm:presLayoutVars>
          <dgm:bulletEnabled val="1"/>
        </dgm:presLayoutVars>
      </dgm:prSet>
      <dgm:spPr/>
    </dgm:pt>
    <dgm:pt modelId="{9AA6DD23-19B6-4B25-8FEC-3CAB8FF9066B}" type="pres">
      <dgm:prSet presAssocID="{DD368CEF-80A7-4945-AA3A-823032694DB5}" presName="sibTrans" presStyleCnt="0"/>
      <dgm:spPr/>
    </dgm:pt>
    <dgm:pt modelId="{F1355C92-9636-489E-8E79-C41F87521770}" type="pres">
      <dgm:prSet presAssocID="{10157E28-630A-4C73-A492-D7B1F02C2F25}" presName="composite" presStyleCnt="0"/>
      <dgm:spPr/>
    </dgm:pt>
    <dgm:pt modelId="{CED90B9B-6E72-4084-9A77-D933E14CB1EE}" type="pres">
      <dgm:prSet presAssocID="{10157E28-630A-4C73-A492-D7B1F02C2F25}" presName="Accent" presStyleLbl="alignAcc1" presStyleIdx="3" presStyleCnt="4"/>
      <dgm:spPr/>
    </dgm:pt>
    <dgm:pt modelId="{76AC755F-FC6C-4721-B2B9-6F8BB9192585}" type="pres">
      <dgm:prSet presAssocID="{10157E28-630A-4C73-A492-D7B1F02C2F25}" presName="Image"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extLst>
        <a:ext uri="{E40237B7-FDA0-4F09-8148-C483321AD2D9}">
          <dgm14:cNvPr xmlns:dgm14="http://schemas.microsoft.com/office/drawing/2010/diagram" id="0" name="" descr="Branching diagram with solid fill"/>
        </a:ext>
      </dgm:extLst>
    </dgm:pt>
    <dgm:pt modelId="{9602C4E5-C5C0-42AD-89ED-D975C7168207}" type="pres">
      <dgm:prSet presAssocID="{10157E28-630A-4C73-A492-D7B1F02C2F25}" presName="Child" presStyleLbl="revTx" presStyleIdx="3" presStyleCnt="4">
        <dgm:presLayoutVars>
          <dgm:bulletEnabled val="1"/>
        </dgm:presLayoutVars>
      </dgm:prSet>
      <dgm:spPr/>
    </dgm:pt>
    <dgm:pt modelId="{AFC90527-33DC-4D24-9D97-7B0051D0B09B}" type="pres">
      <dgm:prSet presAssocID="{10157E28-630A-4C73-A492-D7B1F02C2F25}" presName="Parent" presStyleLbl="alignNode1" presStyleIdx="3" presStyleCnt="4">
        <dgm:presLayoutVars>
          <dgm:bulletEnabled val="1"/>
        </dgm:presLayoutVars>
      </dgm:prSet>
      <dgm:spPr/>
    </dgm:pt>
  </dgm:ptLst>
  <dgm:cxnLst>
    <dgm:cxn modelId="{F53B3209-42EE-4DF8-8DC2-91EFAC199589}" srcId="{12D404BE-D688-4317-B2CB-2B6A13BA13F1}" destId="{10157E28-630A-4C73-A492-D7B1F02C2F25}" srcOrd="3" destOrd="0" parTransId="{60EFE2FC-02C3-4BF1-98A8-1DC8369BFAC1}" sibTransId="{0EAA9984-B2E5-49D1-A80A-E735D556E5C1}"/>
    <dgm:cxn modelId="{CD1C1B11-FA3B-4316-A358-4C79CBCCDE0A}" type="presOf" srcId="{BE8D4988-C6B6-4C9A-99AD-C42D5855E5CE}" destId="{18AB30A9-FBE5-4D08-A12A-7AEAC4FA3421}" srcOrd="0" destOrd="0" presId="urn:microsoft.com/office/officeart/2008/layout/TitlePictureLineup"/>
    <dgm:cxn modelId="{27B00A12-13D4-4923-8F3D-863A3E557AA6}" type="presOf" srcId="{04DA5AB0-BABE-43EB-B379-6F87CA54E419}" destId="{53A40A84-A9F8-4C52-8A4B-B085B0D13DD1}" srcOrd="0" destOrd="0" presId="urn:microsoft.com/office/officeart/2008/layout/TitlePictureLineup"/>
    <dgm:cxn modelId="{D1738F1A-EE25-4A62-AFC4-653832A8D216}" srcId="{12D404BE-D688-4317-B2CB-2B6A13BA13F1}" destId="{BE8D4988-C6B6-4C9A-99AD-C42D5855E5CE}" srcOrd="0" destOrd="0" parTransId="{BF88CECC-A1F0-477F-B705-57FD361BA0AE}" sibTransId="{55C54307-AC58-4BAE-A002-90CDBC1F7A35}"/>
    <dgm:cxn modelId="{5E0B0A2F-BE05-4B63-A752-FB9042DC32FB}" srcId="{88C67A1A-6EC4-4FAA-9FC9-E237E872667F}" destId="{0F5BD27D-5C24-4490-B150-426B514525C7}" srcOrd="0" destOrd="0" parTransId="{F7FAAC9F-0278-45C6-8A90-C9FBFBB929FF}" sibTransId="{9976893F-23FB-44BA-92B4-C352D323338A}"/>
    <dgm:cxn modelId="{A6CE5A5F-9DB5-4EFF-8F38-40982CA39F2A}" srcId="{BE8D4988-C6B6-4C9A-99AD-C42D5855E5CE}" destId="{04DA5AB0-BABE-43EB-B379-6F87CA54E419}" srcOrd="0" destOrd="0" parTransId="{0CCBF547-7F7E-4BBF-B17D-637F5B24C1B0}" sibTransId="{220D4E7D-5DE0-4A9C-BD1F-2574AA555C4E}"/>
    <dgm:cxn modelId="{76D62353-7679-40F4-9613-5130BDE5CDC8}" srcId="{3EE0328D-D0A4-4CE2-842A-0A6C9D42863E}" destId="{7AB34A7B-6D2C-483B-B220-C3D7D005059A}" srcOrd="0" destOrd="0" parTransId="{59656EC7-1C1A-40C0-8A17-D2B9CCC7FDE0}" sibTransId="{2CB3D2E6-4799-4452-9A00-4C539A8D0249}"/>
    <dgm:cxn modelId="{8405DD86-FA14-4EBC-BB3B-F377E098A645}" type="presOf" srcId="{7AB34A7B-6D2C-483B-B220-C3D7D005059A}" destId="{5EE684E0-6017-40FF-94CC-058FB013868C}" srcOrd="0" destOrd="0" presId="urn:microsoft.com/office/officeart/2008/layout/TitlePictureLineup"/>
    <dgm:cxn modelId="{1DE2B98C-B924-4448-A4E5-9C476404F185}" srcId="{10157E28-630A-4C73-A492-D7B1F02C2F25}" destId="{FF2CA47E-03D2-4FF3-AA56-88D5937C6F44}" srcOrd="0" destOrd="0" parTransId="{645410A7-8A7C-4227-9EBC-0838AF738EC5}" sibTransId="{C6CDA039-2B01-49BA-9862-B1DB4C056E53}"/>
    <dgm:cxn modelId="{4C897EA1-410F-4C37-9673-406D81D3942A}" type="presOf" srcId="{FF2CA47E-03D2-4FF3-AA56-88D5937C6F44}" destId="{9602C4E5-C5C0-42AD-89ED-D975C7168207}" srcOrd="0" destOrd="0" presId="urn:microsoft.com/office/officeart/2008/layout/TitlePictureLineup"/>
    <dgm:cxn modelId="{DA57C2B0-42E4-4339-BAC6-C8B0CF463501}" srcId="{12D404BE-D688-4317-B2CB-2B6A13BA13F1}" destId="{88C67A1A-6EC4-4FAA-9FC9-E237E872667F}" srcOrd="2" destOrd="0" parTransId="{6396CA4E-326A-42BE-B387-AB9CB1E3135A}" sibTransId="{DD368CEF-80A7-4945-AA3A-823032694DB5}"/>
    <dgm:cxn modelId="{F23D73CF-E66D-4680-834A-E1B0B85A50C6}" type="presOf" srcId="{12D404BE-D688-4317-B2CB-2B6A13BA13F1}" destId="{AA0B918D-C512-4F83-BCD0-4B30E7F68DFF}" srcOrd="0" destOrd="0" presId="urn:microsoft.com/office/officeart/2008/layout/TitlePictureLineup"/>
    <dgm:cxn modelId="{8DB6F9D1-4F17-49DC-8D5C-0734C99007CB}" srcId="{12D404BE-D688-4317-B2CB-2B6A13BA13F1}" destId="{3EE0328D-D0A4-4CE2-842A-0A6C9D42863E}" srcOrd="1" destOrd="0" parTransId="{F5466364-3993-42A5-8FEF-A35AF013CDE1}" sibTransId="{15F36E7C-976F-44F5-B87D-82F97EB3C562}"/>
    <dgm:cxn modelId="{0A39BFE0-28EC-45C4-A5CF-0F5DB454BB15}" type="presOf" srcId="{0F5BD27D-5C24-4490-B150-426B514525C7}" destId="{B7F87AF9-499D-41D0-87AA-6BB475483BB1}" srcOrd="0" destOrd="0" presId="urn:microsoft.com/office/officeart/2008/layout/TitlePictureLineup"/>
    <dgm:cxn modelId="{575B40E1-7FE3-4F2A-940C-D9158BBC2E31}" type="presOf" srcId="{10157E28-630A-4C73-A492-D7B1F02C2F25}" destId="{AFC90527-33DC-4D24-9D97-7B0051D0B09B}" srcOrd="0" destOrd="0" presId="urn:microsoft.com/office/officeart/2008/layout/TitlePictureLineup"/>
    <dgm:cxn modelId="{3C689AE2-4A61-4B0F-8307-5155070104D2}" type="presOf" srcId="{88C67A1A-6EC4-4FAA-9FC9-E237E872667F}" destId="{A3A38E42-9E40-4F9B-BECB-DD557FCE71CB}" srcOrd="0" destOrd="0" presId="urn:microsoft.com/office/officeart/2008/layout/TitlePictureLineup"/>
    <dgm:cxn modelId="{12A1CFE9-B65B-4C32-8315-0A7BE491FCED}" type="presOf" srcId="{3EE0328D-D0A4-4CE2-842A-0A6C9D42863E}" destId="{904B2708-6986-4BB8-A615-9DC4AB349078}" srcOrd="0" destOrd="0" presId="urn:microsoft.com/office/officeart/2008/layout/TitlePictureLineup"/>
    <dgm:cxn modelId="{9DA2484B-F318-4AD1-9501-90DFF0C2B92B}" type="presParOf" srcId="{AA0B918D-C512-4F83-BCD0-4B30E7F68DFF}" destId="{61B87F2D-6564-4131-B058-04A4FC3E240F}" srcOrd="0" destOrd="0" presId="urn:microsoft.com/office/officeart/2008/layout/TitlePictureLineup"/>
    <dgm:cxn modelId="{F98DF830-76BF-4A8A-B953-4929FADADF0C}" type="presParOf" srcId="{61B87F2D-6564-4131-B058-04A4FC3E240F}" destId="{AFE7AB15-C51C-4136-9324-C60DD6C93F04}" srcOrd="0" destOrd="0" presId="urn:microsoft.com/office/officeart/2008/layout/TitlePictureLineup"/>
    <dgm:cxn modelId="{258DAE2D-40EF-4F85-AEF1-4923A3D33A6F}" type="presParOf" srcId="{61B87F2D-6564-4131-B058-04A4FC3E240F}" destId="{31663469-CE77-4C39-A71E-1A7EE3889A2E}" srcOrd="1" destOrd="0" presId="urn:microsoft.com/office/officeart/2008/layout/TitlePictureLineup"/>
    <dgm:cxn modelId="{F7A42D2F-1B6C-4354-BB39-24A56FED5124}" type="presParOf" srcId="{61B87F2D-6564-4131-B058-04A4FC3E240F}" destId="{53A40A84-A9F8-4C52-8A4B-B085B0D13DD1}" srcOrd="2" destOrd="0" presId="urn:microsoft.com/office/officeart/2008/layout/TitlePictureLineup"/>
    <dgm:cxn modelId="{98115A86-6D5A-4580-BD26-8C842359D159}" type="presParOf" srcId="{61B87F2D-6564-4131-B058-04A4FC3E240F}" destId="{18AB30A9-FBE5-4D08-A12A-7AEAC4FA3421}" srcOrd="3" destOrd="0" presId="urn:microsoft.com/office/officeart/2008/layout/TitlePictureLineup"/>
    <dgm:cxn modelId="{D74307F4-ACE7-4FA4-AEFC-FDE882C27322}" type="presParOf" srcId="{AA0B918D-C512-4F83-BCD0-4B30E7F68DFF}" destId="{81BA93FC-FE8A-4A89-AB5B-3531EF0FFBD8}" srcOrd="1" destOrd="0" presId="urn:microsoft.com/office/officeart/2008/layout/TitlePictureLineup"/>
    <dgm:cxn modelId="{3AAC527A-B9AA-432D-A4E1-495C51CFAEF7}" type="presParOf" srcId="{AA0B918D-C512-4F83-BCD0-4B30E7F68DFF}" destId="{6322BCBC-560B-4D5C-9F0E-C9A4FE444464}" srcOrd="2" destOrd="0" presId="urn:microsoft.com/office/officeart/2008/layout/TitlePictureLineup"/>
    <dgm:cxn modelId="{4256C2FA-F191-46EF-88A1-3A72D29DA0DA}" type="presParOf" srcId="{6322BCBC-560B-4D5C-9F0E-C9A4FE444464}" destId="{973D4ED9-AD1B-463D-8B1C-31493870C3DD}" srcOrd="0" destOrd="0" presId="urn:microsoft.com/office/officeart/2008/layout/TitlePictureLineup"/>
    <dgm:cxn modelId="{CEF2F669-66B8-476B-9F02-70596F139268}" type="presParOf" srcId="{6322BCBC-560B-4D5C-9F0E-C9A4FE444464}" destId="{D41FDEB9-0A86-40D8-9963-9F32939389A4}" srcOrd="1" destOrd="0" presId="urn:microsoft.com/office/officeart/2008/layout/TitlePictureLineup"/>
    <dgm:cxn modelId="{6231403B-B497-4C0C-BA47-19548A5097C7}" type="presParOf" srcId="{6322BCBC-560B-4D5C-9F0E-C9A4FE444464}" destId="{5EE684E0-6017-40FF-94CC-058FB013868C}" srcOrd="2" destOrd="0" presId="urn:microsoft.com/office/officeart/2008/layout/TitlePictureLineup"/>
    <dgm:cxn modelId="{0047BE36-B210-4A96-9DFB-2322301EAB4A}" type="presParOf" srcId="{6322BCBC-560B-4D5C-9F0E-C9A4FE444464}" destId="{904B2708-6986-4BB8-A615-9DC4AB349078}" srcOrd="3" destOrd="0" presId="urn:microsoft.com/office/officeart/2008/layout/TitlePictureLineup"/>
    <dgm:cxn modelId="{4318017A-C654-444D-994B-7B1E178909AB}" type="presParOf" srcId="{AA0B918D-C512-4F83-BCD0-4B30E7F68DFF}" destId="{206127DD-CC73-46F0-90DB-B4B53D5BE12F}" srcOrd="3" destOrd="0" presId="urn:microsoft.com/office/officeart/2008/layout/TitlePictureLineup"/>
    <dgm:cxn modelId="{82316A13-4273-4656-9ED9-A6949A866A0C}" type="presParOf" srcId="{AA0B918D-C512-4F83-BCD0-4B30E7F68DFF}" destId="{2D7E50F2-9FDA-425F-9C1E-DA634BBCB422}" srcOrd="4" destOrd="0" presId="urn:microsoft.com/office/officeart/2008/layout/TitlePictureLineup"/>
    <dgm:cxn modelId="{9DED1668-9E87-413C-9F98-6DC364FA0705}" type="presParOf" srcId="{2D7E50F2-9FDA-425F-9C1E-DA634BBCB422}" destId="{6F67CC5B-6753-428B-9289-AEEB5E49469B}" srcOrd="0" destOrd="0" presId="urn:microsoft.com/office/officeart/2008/layout/TitlePictureLineup"/>
    <dgm:cxn modelId="{816EB837-DD57-4D1D-93D6-8B83FFA8BA9B}" type="presParOf" srcId="{2D7E50F2-9FDA-425F-9C1E-DA634BBCB422}" destId="{97157A63-DD35-4AF8-9768-B3338EC02618}" srcOrd="1" destOrd="0" presId="urn:microsoft.com/office/officeart/2008/layout/TitlePictureLineup"/>
    <dgm:cxn modelId="{3217FB58-7CF8-498C-84D9-DA34D9C77B58}" type="presParOf" srcId="{2D7E50F2-9FDA-425F-9C1E-DA634BBCB422}" destId="{B7F87AF9-499D-41D0-87AA-6BB475483BB1}" srcOrd="2" destOrd="0" presId="urn:microsoft.com/office/officeart/2008/layout/TitlePictureLineup"/>
    <dgm:cxn modelId="{4345B40F-F622-4BC3-8122-E9881C3DA3A4}" type="presParOf" srcId="{2D7E50F2-9FDA-425F-9C1E-DA634BBCB422}" destId="{A3A38E42-9E40-4F9B-BECB-DD557FCE71CB}" srcOrd="3" destOrd="0" presId="urn:microsoft.com/office/officeart/2008/layout/TitlePictureLineup"/>
    <dgm:cxn modelId="{64B7E299-20B8-42F3-99AC-9FF16EDD63C7}" type="presParOf" srcId="{AA0B918D-C512-4F83-BCD0-4B30E7F68DFF}" destId="{9AA6DD23-19B6-4B25-8FEC-3CAB8FF9066B}" srcOrd="5" destOrd="0" presId="urn:microsoft.com/office/officeart/2008/layout/TitlePictureLineup"/>
    <dgm:cxn modelId="{CA019341-FB8C-471F-994E-2672BD0076DF}" type="presParOf" srcId="{AA0B918D-C512-4F83-BCD0-4B30E7F68DFF}" destId="{F1355C92-9636-489E-8E79-C41F87521770}" srcOrd="6" destOrd="0" presId="urn:microsoft.com/office/officeart/2008/layout/TitlePictureLineup"/>
    <dgm:cxn modelId="{A41F7A5A-F42C-4931-8287-D42DBFD0A7F9}" type="presParOf" srcId="{F1355C92-9636-489E-8E79-C41F87521770}" destId="{CED90B9B-6E72-4084-9A77-D933E14CB1EE}" srcOrd="0" destOrd="0" presId="urn:microsoft.com/office/officeart/2008/layout/TitlePictureLineup"/>
    <dgm:cxn modelId="{745C9F9B-BE12-41A5-BBF2-1E869ED225EB}" type="presParOf" srcId="{F1355C92-9636-489E-8E79-C41F87521770}" destId="{76AC755F-FC6C-4721-B2B9-6F8BB9192585}" srcOrd="1" destOrd="0" presId="urn:microsoft.com/office/officeart/2008/layout/TitlePictureLineup"/>
    <dgm:cxn modelId="{7A1D5880-74F5-46C2-A2C1-55B5F822120E}" type="presParOf" srcId="{F1355C92-9636-489E-8E79-C41F87521770}" destId="{9602C4E5-C5C0-42AD-89ED-D975C7168207}" srcOrd="2" destOrd="0" presId="urn:microsoft.com/office/officeart/2008/layout/TitlePictureLineup"/>
    <dgm:cxn modelId="{75DC43E7-FD1A-4189-8601-41B65635D8C8}" type="presParOf" srcId="{F1355C92-9636-489E-8E79-C41F87521770}" destId="{AFC90527-33DC-4D24-9D97-7B0051D0B09B}"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58485A-4BA7-4D6B-85A5-6DF8153CBC00}"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0813C9AE-DC35-410E-BF60-3392A545FE86}">
      <dgm:prSet phldrT="[Text]" custT="1"/>
      <dgm:spPr/>
      <dgm:t>
        <a:bodyPr/>
        <a:lstStyle/>
        <a:p>
          <a:r>
            <a:rPr lang="en-US" sz="2000"/>
            <a:t>1 Course</a:t>
          </a:r>
        </a:p>
      </dgm:t>
    </dgm:pt>
    <dgm:pt modelId="{6F896FDF-AEC3-4B0F-B232-61AD8AB96590}" type="parTrans" cxnId="{8ABDA234-3C06-4DEC-9646-5DC876B56210}">
      <dgm:prSet/>
      <dgm:spPr/>
      <dgm:t>
        <a:bodyPr/>
        <a:lstStyle/>
        <a:p>
          <a:endParaRPr lang="en-US" sz="2000"/>
        </a:p>
      </dgm:t>
    </dgm:pt>
    <dgm:pt modelId="{A264F7DF-924F-4E43-9556-05C757A375FC}" type="sibTrans" cxnId="{8ABDA234-3C06-4DEC-9646-5DC876B56210}">
      <dgm:prSet/>
      <dgm:spPr/>
      <dgm:t>
        <a:bodyPr/>
        <a:lstStyle/>
        <a:p>
          <a:endParaRPr lang="en-US" sz="2000"/>
        </a:p>
      </dgm:t>
    </dgm:pt>
    <dgm:pt modelId="{88B39194-F23E-4171-8492-DD1549541AED}">
      <dgm:prSet phldrT="[Text]" custT="1"/>
      <dgm:spPr/>
      <dgm:t>
        <a:bodyPr/>
        <a:lstStyle/>
        <a:p>
          <a:r>
            <a:rPr lang="en-US" sz="2000"/>
            <a:t>N = 348</a:t>
          </a:r>
        </a:p>
      </dgm:t>
    </dgm:pt>
    <dgm:pt modelId="{A08DF37D-50A1-4EAE-8AF6-4AD9094397C4}" type="parTrans" cxnId="{75558A49-1C08-4EA7-8CB1-05652597FE94}">
      <dgm:prSet/>
      <dgm:spPr/>
      <dgm:t>
        <a:bodyPr/>
        <a:lstStyle/>
        <a:p>
          <a:endParaRPr lang="en-US" sz="2000"/>
        </a:p>
      </dgm:t>
    </dgm:pt>
    <dgm:pt modelId="{1E13AB73-5407-46F7-8F17-77F1C145B96F}" type="sibTrans" cxnId="{75558A49-1C08-4EA7-8CB1-05652597FE94}">
      <dgm:prSet/>
      <dgm:spPr/>
      <dgm:t>
        <a:bodyPr/>
        <a:lstStyle/>
        <a:p>
          <a:endParaRPr lang="en-US" sz="2000"/>
        </a:p>
      </dgm:t>
    </dgm:pt>
    <dgm:pt modelId="{CE39613F-346F-4827-ABB0-A686A935EB15}">
      <dgm:prSet phldrT="[Text]" custT="1"/>
      <dgm:spPr/>
      <dgm:t>
        <a:bodyPr/>
        <a:lstStyle/>
        <a:p>
          <a:r>
            <a:rPr lang="en-US" sz="2000"/>
            <a:t>3 Courses</a:t>
          </a:r>
        </a:p>
      </dgm:t>
    </dgm:pt>
    <dgm:pt modelId="{1F64A65C-6ED6-4783-9544-4F4D847723B0}" type="parTrans" cxnId="{D65E569D-946B-46DE-8970-FA022AB94BB7}">
      <dgm:prSet/>
      <dgm:spPr/>
      <dgm:t>
        <a:bodyPr/>
        <a:lstStyle/>
        <a:p>
          <a:endParaRPr lang="en-US" sz="2000"/>
        </a:p>
      </dgm:t>
    </dgm:pt>
    <dgm:pt modelId="{2E12BB79-1850-406A-947E-B62A0B580EDA}" type="sibTrans" cxnId="{D65E569D-946B-46DE-8970-FA022AB94BB7}">
      <dgm:prSet/>
      <dgm:spPr/>
      <dgm:t>
        <a:bodyPr/>
        <a:lstStyle/>
        <a:p>
          <a:endParaRPr lang="en-US" sz="2000"/>
        </a:p>
      </dgm:t>
    </dgm:pt>
    <dgm:pt modelId="{F63A788B-50CF-4895-B4EB-4A3AFDC28527}">
      <dgm:prSet phldrT="[Text]" custT="1"/>
      <dgm:spPr/>
      <dgm:t>
        <a:bodyPr/>
        <a:lstStyle/>
        <a:p>
          <a:r>
            <a:rPr lang="en-US" sz="2000"/>
            <a:t>N = 927</a:t>
          </a:r>
        </a:p>
      </dgm:t>
    </dgm:pt>
    <dgm:pt modelId="{85C585B8-EF46-460C-A3A7-E01BFC1977A2}" type="parTrans" cxnId="{DA1DBD6E-C472-46E6-A863-C820A3C4F353}">
      <dgm:prSet/>
      <dgm:spPr/>
      <dgm:t>
        <a:bodyPr/>
        <a:lstStyle/>
        <a:p>
          <a:endParaRPr lang="en-US" sz="2000"/>
        </a:p>
      </dgm:t>
    </dgm:pt>
    <dgm:pt modelId="{6251F2EB-D989-4204-9E5C-428602BE6040}" type="sibTrans" cxnId="{DA1DBD6E-C472-46E6-A863-C820A3C4F353}">
      <dgm:prSet/>
      <dgm:spPr/>
      <dgm:t>
        <a:bodyPr/>
        <a:lstStyle/>
        <a:p>
          <a:endParaRPr lang="en-US" sz="2000"/>
        </a:p>
      </dgm:t>
    </dgm:pt>
    <dgm:pt modelId="{D3A1957B-3308-4D8B-A800-8CDB6572EE30}">
      <dgm:prSet phldrT="[Text]" custT="1"/>
      <dgm:spPr/>
      <dgm:t>
        <a:bodyPr/>
        <a:lstStyle/>
        <a:p>
          <a:r>
            <a:rPr lang="en-US" sz="2000"/>
            <a:t>3 Courses</a:t>
          </a:r>
        </a:p>
      </dgm:t>
    </dgm:pt>
    <dgm:pt modelId="{A377F863-1D10-44ED-A83C-4938E2F4D4E5}" type="parTrans" cxnId="{D8FF11AE-6761-4E14-B3C8-0DD5233743CA}">
      <dgm:prSet/>
      <dgm:spPr/>
      <dgm:t>
        <a:bodyPr/>
        <a:lstStyle/>
        <a:p>
          <a:endParaRPr lang="en-US" sz="2000"/>
        </a:p>
      </dgm:t>
    </dgm:pt>
    <dgm:pt modelId="{D419C378-E119-4143-9996-95D6BD11BC00}" type="sibTrans" cxnId="{D8FF11AE-6761-4E14-B3C8-0DD5233743CA}">
      <dgm:prSet/>
      <dgm:spPr/>
      <dgm:t>
        <a:bodyPr/>
        <a:lstStyle/>
        <a:p>
          <a:endParaRPr lang="en-US" sz="2000"/>
        </a:p>
      </dgm:t>
    </dgm:pt>
    <dgm:pt modelId="{357FDF63-AE32-4279-B8D1-6088E407936E}">
      <dgm:prSet phldrT="[Text]" custT="1"/>
      <dgm:spPr/>
      <dgm:t>
        <a:bodyPr/>
        <a:lstStyle/>
        <a:p>
          <a:r>
            <a:rPr lang="en-US" sz="2000"/>
            <a:t>N = 720</a:t>
          </a:r>
        </a:p>
      </dgm:t>
    </dgm:pt>
    <dgm:pt modelId="{570AFABC-9501-47CE-A71C-3D243CF3AC43}" type="parTrans" cxnId="{0BFADEF0-A8CB-4A8F-86A8-ACAC9B7D15F5}">
      <dgm:prSet/>
      <dgm:spPr/>
      <dgm:t>
        <a:bodyPr/>
        <a:lstStyle/>
        <a:p>
          <a:endParaRPr lang="en-US" sz="2000"/>
        </a:p>
      </dgm:t>
    </dgm:pt>
    <dgm:pt modelId="{1D8BB1B8-AE53-462E-9CEB-27989966807E}" type="sibTrans" cxnId="{0BFADEF0-A8CB-4A8F-86A8-ACAC9B7D15F5}">
      <dgm:prSet/>
      <dgm:spPr/>
      <dgm:t>
        <a:bodyPr/>
        <a:lstStyle/>
        <a:p>
          <a:endParaRPr lang="en-US" sz="2000"/>
        </a:p>
      </dgm:t>
    </dgm:pt>
    <dgm:pt modelId="{1DB15670-FF29-4CD4-951D-A0E6629D66B9}">
      <dgm:prSet phldrT="[Text]" custT="1"/>
      <dgm:spPr/>
      <dgm:t>
        <a:bodyPr/>
        <a:lstStyle/>
        <a:p>
          <a:r>
            <a:rPr lang="en-US" sz="2000"/>
            <a:t>N = 1000</a:t>
          </a:r>
        </a:p>
      </dgm:t>
    </dgm:pt>
    <dgm:pt modelId="{826A3040-BE82-4104-90D8-ECDE7A817C5D}" type="parTrans" cxnId="{7DC4B8F8-FD04-4C64-8CC4-882519CA4EF9}">
      <dgm:prSet/>
      <dgm:spPr/>
      <dgm:t>
        <a:bodyPr/>
        <a:lstStyle/>
        <a:p>
          <a:endParaRPr lang="en-US" sz="2000"/>
        </a:p>
      </dgm:t>
    </dgm:pt>
    <dgm:pt modelId="{BB23C25C-B0A3-4B5C-8AF0-ECB9992B4A5C}" type="sibTrans" cxnId="{7DC4B8F8-FD04-4C64-8CC4-882519CA4EF9}">
      <dgm:prSet/>
      <dgm:spPr/>
      <dgm:t>
        <a:bodyPr/>
        <a:lstStyle/>
        <a:p>
          <a:endParaRPr lang="en-US" sz="2000"/>
        </a:p>
      </dgm:t>
    </dgm:pt>
    <dgm:pt modelId="{5B30902B-82FA-41B0-996B-C846CF2473E4}">
      <dgm:prSet phldrT="[Text]" custT="1"/>
      <dgm:spPr/>
      <dgm:t>
        <a:bodyPr/>
        <a:lstStyle/>
        <a:p>
          <a:r>
            <a:rPr lang="en-US" sz="2000"/>
            <a:t>3 Courses</a:t>
          </a:r>
        </a:p>
      </dgm:t>
    </dgm:pt>
    <dgm:pt modelId="{F7F7421B-ADC8-41DF-8E28-BF25F7763B93}" type="parTrans" cxnId="{2877BA81-C860-4C70-B242-417DA26B6E43}">
      <dgm:prSet/>
      <dgm:spPr/>
      <dgm:t>
        <a:bodyPr/>
        <a:lstStyle/>
        <a:p>
          <a:endParaRPr lang="en-US" sz="2000"/>
        </a:p>
      </dgm:t>
    </dgm:pt>
    <dgm:pt modelId="{CA5F1EC6-EC73-496E-A82F-F06BD3BF4028}" type="sibTrans" cxnId="{2877BA81-C860-4C70-B242-417DA26B6E43}">
      <dgm:prSet/>
      <dgm:spPr/>
      <dgm:t>
        <a:bodyPr/>
        <a:lstStyle/>
        <a:p>
          <a:endParaRPr lang="en-US" sz="2000"/>
        </a:p>
      </dgm:t>
    </dgm:pt>
    <dgm:pt modelId="{C50347CE-F99F-4756-8C8E-67EAC2E3B783}" type="pres">
      <dgm:prSet presAssocID="{5058485A-4BA7-4D6B-85A5-6DF8153CBC00}" presName="Name0" presStyleCnt="0">
        <dgm:presLayoutVars>
          <dgm:chMax/>
          <dgm:chPref/>
          <dgm:dir/>
        </dgm:presLayoutVars>
      </dgm:prSet>
      <dgm:spPr/>
    </dgm:pt>
    <dgm:pt modelId="{0A1441E1-037F-47F0-B345-B516EAB7D083}" type="pres">
      <dgm:prSet presAssocID="{0813C9AE-DC35-410E-BF60-3392A545FE86}" presName="composite" presStyleCnt="0">
        <dgm:presLayoutVars>
          <dgm:chMax val="1"/>
          <dgm:chPref val="1"/>
        </dgm:presLayoutVars>
      </dgm:prSet>
      <dgm:spPr/>
    </dgm:pt>
    <dgm:pt modelId="{D86F152C-B79C-4244-ADC6-B99FAAB0C018}" type="pres">
      <dgm:prSet presAssocID="{0813C9AE-DC35-410E-BF60-3392A545FE86}" presName="Accent" presStyleLbl="trAlignAcc1" presStyleIdx="0" presStyleCnt="4">
        <dgm:presLayoutVars>
          <dgm:chMax val="0"/>
          <dgm:chPref val="0"/>
        </dgm:presLayoutVars>
      </dgm:prSet>
      <dgm:spPr/>
    </dgm:pt>
    <dgm:pt modelId="{4D19236C-C15A-4089-A9AC-D390EBF46D0E}" type="pres">
      <dgm:prSet presAssocID="{0813C9AE-DC35-410E-BF60-3392A545FE86}" presName="Image" presStyleLbl="alignImgPlace1" presStyleIdx="0" presStyleCnt="4">
        <dgm:presLayoutVars>
          <dgm:chMax val="0"/>
          <dgm:chPref val="0"/>
        </dgm:presLayoutVars>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Earth globe: Americas with solid fill"/>
        </a:ext>
      </dgm:extLst>
    </dgm:pt>
    <dgm:pt modelId="{085BA78E-6865-49EC-ACD6-24223AA633DF}" type="pres">
      <dgm:prSet presAssocID="{0813C9AE-DC35-410E-BF60-3392A545FE86}" presName="ChildComposite" presStyleCnt="0"/>
      <dgm:spPr/>
    </dgm:pt>
    <dgm:pt modelId="{F73A6224-5457-47FB-A6A5-8A7744E4E6FD}" type="pres">
      <dgm:prSet presAssocID="{0813C9AE-DC35-410E-BF60-3392A545FE86}" presName="Child" presStyleLbl="node1" presStyleIdx="0" presStyleCnt="4">
        <dgm:presLayoutVars>
          <dgm:chMax val="0"/>
          <dgm:chPref val="0"/>
          <dgm:bulletEnabled val="1"/>
        </dgm:presLayoutVars>
      </dgm:prSet>
      <dgm:spPr/>
    </dgm:pt>
    <dgm:pt modelId="{89DA8F9F-3D34-4F8E-BE93-DC56F7136A1A}" type="pres">
      <dgm:prSet presAssocID="{0813C9AE-DC35-410E-BF60-3392A545FE86}" presName="Parent" presStyleLbl="revTx" presStyleIdx="0" presStyleCnt="4">
        <dgm:presLayoutVars>
          <dgm:chMax val="1"/>
          <dgm:chPref val="0"/>
          <dgm:bulletEnabled val="1"/>
        </dgm:presLayoutVars>
      </dgm:prSet>
      <dgm:spPr/>
    </dgm:pt>
    <dgm:pt modelId="{CB80F51E-252D-418C-AA13-6CF45081653C}" type="pres">
      <dgm:prSet presAssocID="{A264F7DF-924F-4E43-9556-05C757A375FC}" presName="sibTrans" presStyleCnt="0"/>
      <dgm:spPr/>
    </dgm:pt>
    <dgm:pt modelId="{61D26834-5F9B-4468-9CBB-CF0801BA1815}" type="pres">
      <dgm:prSet presAssocID="{CE39613F-346F-4827-ABB0-A686A935EB15}" presName="composite" presStyleCnt="0">
        <dgm:presLayoutVars>
          <dgm:chMax val="1"/>
          <dgm:chPref val="1"/>
        </dgm:presLayoutVars>
      </dgm:prSet>
      <dgm:spPr/>
    </dgm:pt>
    <dgm:pt modelId="{481FB87D-34E6-40E6-8AB6-D54DF2608B6F}" type="pres">
      <dgm:prSet presAssocID="{CE39613F-346F-4827-ABB0-A686A935EB15}" presName="Accent" presStyleLbl="trAlignAcc1" presStyleIdx="1" presStyleCnt="4">
        <dgm:presLayoutVars>
          <dgm:chMax val="0"/>
          <dgm:chPref val="0"/>
        </dgm:presLayoutVars>
      </dgm:prSet>
      <dgm:spPr/>
    </dgm:pt>
    <dgm:pt modelId="{AA0F76A0-90DC-4AE6-A791-07D28D7CEC69}" type="pres">
      <dgm:prSet presAssocID="{CE39613F-346F-4827-ABB0-A686A935EB15}" presName="Image" presStyleLbl="alignImgPlace1" presStyleIdx="1" presStyleCnt="4">
        <dgm:presLayoutVars>
          <dgm:chMax val="0"/>
          <dgm:chPref val="0"/>
        </dgm:presLayoutVars>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Sparrow with solid fill"/>
        </a:ext>
      </dgm:extLst>
    </dgm:pt>
    <dgm:pt modelId="{63BF2944-B4CB-4783-A58E-D6D611381449}" type="pres">
      <dgm:prSet presAssocID="{CE39613F-346F-4827-ABB0-A686A935EB15}" presName="ChildComposite" presStyleCnt="0"/>
      <dgm:spPr/>
    </dgm:pt>
    <dgm:pt modelId="{D8D5F237-5845-4911-9968-735CA1A7718D}" type="pres">
      <dgm:prSet presAssocID="{CE39613F-346F-4827-ABB0-A686A935EB15}" presName="Child" presStyleLbl="node1" presStyleIdx="1" presStyleCnt="4">
        <dgm:presLayoutVars>
          <dgm:chMax val="0"/>
          <dgm:chPref val="0"/>
          <dgm:bulletEnabled val="1"/>
        </dgm:presLayoutVars>
      </dgm:prSet>
      <dgm:spPr/>
    </dgm:pt>
    <dgm:pt modelId="{B5EE5029-9225-41E4-A479-C537FC18ADC5}" type="pres">
      <dgm:prSet presAssocID="{CE39613F-346F-4827-ABB0-A686A935EB15}" presName="Parent" presStyleLbl="revTx" presStyleIdx="1" presStyleCnt="4">
        <dgm:presLayoutVars>
          <dgm:chMax val="1"/>
          <dgm:chPref val="0"/>
          <dgm:bulletEnabled val="1"/>
        </dgm:presLayoutVars>
      </dgm:prSet>
      <dgm:spPr/>
    </dgm:pt>
    <dgm:pt modelId="{DDA6DD6E-6E1C-4E5A-BBED-5E12DCD2D835}" type="pres">
      <dgm:prSet presAssocID="{2E12BB79-1850-406A-947E-B62A0B580EDA}" presName="sibTrans" presStyleCnt="0"/>
      <dgm:spPr/>
    </dgm:pt>
    <dgm:pt modelId="{973C072A-45BF-4D07-B06E-951F276D845C}" type="pres">
      <dgm:prSet presAssocID="{D3A1957B-3308-4D8B-A800-8CDB6572EE30}" presName="composite" presStyleCnt="0">
        <dgm:presLayoutVars>
          <dgm:chMax val="1"/>
          <dgm:chPref val="1"/>
        </dgm:presLayoutVars>
      </dgm:prSet>
      <dgm:spPr/>
    </dgm:pt>
    <dgm:pt modelId="{C5CE2CBC-D7C1-49E7-A48A-1C1D9EFAB279}" type="pres">
      <dgm:prSet presAssocID="{D3A1957B-3308-4D8B-A800-8CDB6572EE30}" presName="Accent" presStyleLbl="trAlignAcc1" presStyleIdx="2" presStyleCnt="4">
        <dgm:presLayoutVars>
          <dgm:chMax val="0"/>
          <dgm:chPref val="0"/>
        </dgm:presLayoutVars>
      </dgm:prSet>
      <dgm:spPr/>
    </dgm:pt>
    <dgm:pt modelId="{6C6A05D5-CFA4-4553-8F26-2556A1200ADC}" type="pres">
      <dgm:prSet presAssocID="{D3A1957B-3308-4D8B-A800-8CDB6572EE30}" presName="Image" presStyleLbl="alignImgPlace1" presStyleIdx="2" presStyleCnt="4">
        <dgm:presLayoutVars>
          <dgm:chMax val="0"/>
          <dgm:chPref val="0"/>
        </dgm:presLayoutVars>
      </dgm:prSet>
      <dgm:spPr>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dgm:spPr>
    </dgm:pt>
    <dgm:pt modelId="{050AB741-C1A8-4121-A65A-7D115AA407C1}" type="pres">
      <dgm:prSet presAssocID="{D3A1957B-3308-4D8B-A800-8CDB6572EE30}" presName="ChildComposite" presStyleCnt="0"/>
      <dgm:spPr/>
    </dgm:pt>
    <dgm:pt modelId="{FF701B27-3B12-4142-84CB-00F267A98C14}" type="pres">
      <dgm:prSet presAssocID="{D3A1957B-3308-4D8B-A800-8CDB6572EE30}" presName="Child" presStyleLbl="node1" presStyleIdx="2" presStyleCnt="4">
        <dgm:presLayoutVars>
          <dgm:chMax val="0"/>
          <dgm:chPref val="0"/>
          <dgm:bulletEnabled val="1"/>
        </dgm:presLayoutVars>
      </dgm:prSet>
      <dgm:spPr/>
    </dgm:pt>
    <dgm:pt modelId="{D3872632-D85A-4858-A4B2-C69BE8137FA1}" type="pres">
      <dgm:prSet presAssocID="{D3A1957B-3308-4D8B-A800-8CDB6572EE30}" presName="Parent" presStyleLbl="revTx" presStyleIdx="2" presStyleCnt="4">
        <dgm:presLayoutVars>
          <dgm:chMax val="1"/>
          <dgm:chPref val="0"/>
          <dgm:bulletEnabled val="1"/>
        </dgm:presLayoutVars>
      </dgm:prSet>
      <dgm:spPr/>
    </dgm:pt>
    <dgm:pt modelId="{27B7726A-CA25-41A0-974C-9B05150BAD81}" type="pres">
      <dgm:prSet presAssocID="{D419C378-E119-4143-9996-95D6BD11BC00}" presName="sibTrans" presStyleCnt="0"/>
      <dgm:spPr/>
    </dgm:pt>
    <dgm:pt modelId="{B1F9D624-4B94-446B-9EA6-E9BBC59D17E0}" type="pres">
      <dgm:prSet presAssocID="{5B30902B-82FA-41B0-996B-C846CF2473E4}" presName="composite" presStyleCnt="0">
        <dgm:presLayoutVars>
          <dgm:chMax val="1"/>
          <dgm:chPref val="1"/>
        </dgm:presLayoutVars>
      </dgm:prSet>
      <dgm:spPr/>
    </dgm:pt>
    <dgm:pt modelId="{59D29F16-61E5-4BE0-BCA0-1F844C25DBBA}" type="pres">
      <dgm:prSet presAssocID="{5B30902B-82FA-41B0-996B-C846CF2473E4}" presName="Accent" presStyleLbl="trAlignAcc1" presStyleIdx="3" presStyleCnt="4">
        <dgm:presLayoutVars>
          <dgm:chMax val="0"/>
          <dgm:chPref val="0"/>
        </dgm:presLayoutVars>
      </dgm:prSet>
      <dgm:spPr/>
    </dgm:pt>
    <dgm:pt modelId="{F78DAABC-AD6F-462F-A59F-2ECD766AE5A2}" type="pres">
      <dgm:prSet presAssocID="{5B30902B-82FA-41B0-996B-C846CF2473E4}" presName="Image" presStyleLbl="alignImgPlace1" presStyleIdx="3" presStyleCnt="4">
        <dgm:presLayoutVars>
          <dgm:chMax val="0"/>
          <dgm:chPref val="0"/>
        </dgm:presLayoutVars>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dgm:spPr>
      <dgm:extLst>
        <a:ext uri="{E40237B7-FDA0-4F09-8148-C483321AD2D9}">
          <dgm14:cNvPr xmlns:dgm14="http://schemas.microsoft.com/office/drawing/2010/diagram" id="0" name="" descr="Branching diagram with solid fill"/>
        </a:ext>
      </dgm:extLst>
    </dgm:pt>
    <dgm:pt modelId="{C6BD7823-2537-498E-8121-9D659E22BABC}" type="pres">
      <dgm:prSet presAssocID="{5B30902B-82FA-41B0-996B-C846CF2473E4}" presName="ChildComposite" presStyleCnt="0"/>
      <dgm:spPr/>
    </dgm:pt>
    <dgm:pt modelId="{6DAA909A-2F06-46C4-8DA0-0A863471E068}" type="pres">
      <dgm:prSet presAssocID="{5B30902B-82FA-41B0-996B-C846CF2473E4}" presName="Child" presStyleLbl="node1" presStyleIdx="3" presStyleCnt="4">
        <dgm:presLayoutVars>
          <dgm:chMax val="0"/>
          <dgm:chPref val="0"/>
          <dgm:bulletEnabled val="1"/>
        </dgm:presLayoutVars>
      </dgm:prSet>
      <dgm:spPr/>
    </dgm:pt>
    <dgm:pt modelId="{A917B735-C518-46F9-96EF-A8DA926A4311}" type="pres">
      <dgm:prSet presAssocID="{5B30902B-82FA-41B0-996B-C846CF2473E4}" presName="Parent" presStyleLbl="revTx" presStyleIdx="3" presStyleCnt="4">
        <dgm:presLayoutVars>
          <dgm:chMax val="1"/>
          <dgm:chPref val="0"/>
          <dgm:bulletEnabled val="1"/>
        </dgm:presLayoutVars>
      </dgm:prSet>
      <dgm:spPr/>
    </dgm:pt>
  </dgm:ptLst>
  <dgm:cxnLst>
    <dgm:cxn modelId="{363D3E16-CBB9-42E6-A213-3332EF676EEF}" type="presOf" srcId="{1DB15670-FF29-4CD4-951D-A0E6629D66B9}" destId="{6DAA909A-2F06-46C4-8DA0-0A863471E068}" srcOrd="0" destOrd="0" presId="urn:microsoft.com/office/officeart/2008/layout/CaptionedPictures"/>
    <dgm:cxn modelId="{8ABDA234-3C06-4DEC-9646-5DC876B56210}" srcId="{5058485A-4BA7-4D6B-85A5-6DF8153CBC00}" destId="{0813C9AE-DC35-410E-BF60-3392A545FE86}" srcOrd="0" destOrd="0" parTransId="{6F896FDF-AEC3-4B0F-B232-61AD8AB96590}" sibTransId="{A264F7DF-924F-4E43-9556-05C757A375FC}"/>
    <dgm:cxn modelId="{75558A49-1C08-4EA7-8CB1-05652597FE94}" srcId="{0813C9AE-DC35-410E-BF60-3392A545FE86}" destId="{88B39194-F23E-4171-8492-DD1549541AED}" srcOrd="0" destOrd="0" parTransId="{A08DF37D-50A1-4EAE-8AF6-4AD9094397C4}" sibTransId="{1E13AB73-5407-46F7-8F17-77F1C145B96F}"/>
    <dgm:cxn modelId="{DA1DBD6E-C472-46E6-A863-C820A3C4F353}" srcId="{CE39613F-346F-4827-ABB0-A686A935EB15}" destId="{F63A788B-50CF-4895-B4EB-4A3AFDC28527}" srcOrd="0" destOrd="0" parTransId="{85C585B8-EF46-460C-A3A7-E01BFC1977A2}" sibTransId="{6251F2EB-D989-4204-9E5C-428602BE6040}"/>
    <dgm:cxn modelId="{828BF64F-B50E-4CDF-8B3B-439BCB4835BF}" type="presOf" srcId="{5058485A-4BA7-4D6B-85A5-6DF8153CBC00}" destId="{C50347CE-F99F-4756-8C8E-67EAC2E3B783}" srcOrd="0" destOrd="0" presId="urn:microsoft.com/office/officeart/2008/layout/CaptionedPictures"/>
    <dgm:cxn modelId="{DA723556-5842-4CAE-B629-AA7A1B6137B8}" type="presOf" srcId="{88B39194-F23E-4171-8492-DD1549541AED}" destId="{F73A6224-5457-47FB-A6A5-8A7744E4E6FD}" srcOrd="0" destOrd="0" presId="urn:microsoft.com/office/officeart/2008/layout/CaptionedPictures"/>
    <dgm:cxn modelId="{AE976778-C076-4BF4-B932-911E2CA5A496}" type="presOf" srcId="{357FDF63-AE32-4279-B8D1-6088E407936E}" destId="{FF701B27-3B12-4142-84CB-00F267A98C14}" srcOrd="0" destOrd="0" presId="urn:microsoft.com/office/officeart/2008/layout/CaptionedPictures"/>
    <dgm:cxn modelId="{2877BA81-C860-4C70-B242-417DA26B6E43}" srcId="{5058485A-4BA7-4D6B-85A5-6DF8153CBC00}" destId="{5B30902B-82FA-41B0-996B-C846CF2473E4}" srcOrd="3" destOrd="0" parTransId="{F7F7421B-ADC8-41DF-8E28-BF25F7763B93}" sibTransId="{CA5F1EC6-EC73-496E-A82F-F06BD3BF4028}"/>
    <dgm:cxn modelId="{7CBBC487-7286-4CC3-9CD2-2235C6123989}" type="presOf" srcId="{5B30902B-82FA-41B0-996B-C846CF2473E4}" destId="{A917B735-C518-46F9-96EF-A8DA926A4311}" srcOrd="0" destOrd="0" presId="urn:microsoft.com/office/officeart/2008/layout/CaptionedPictures"/>
    <dgm:cxn modelId="{D65E569D-946B-46DE-8970-FA022AB94BB7}" srcId="{5058485A-4BA7-4D6B-85A5-6DF8153CBC00}" destId="{CE39613F-346F-4827-ABB0-A686A935EB15}" srcOrd="1" destOrd="0" parTransId="{1F64A65C-6ED6-4783-9544-4F4D847723B0}" sibTransId="{2E12BB79-1850-406A-947E-B62A0B580EDA}"/>
    <dgm:cxn modelId="{D8FF11AE-6761-4E14-B3C8-0DD5233743CA}" srcId="{5058485A-4BA7-4D6B-85A5-6DF8153CBC00}" destId="{D3A1957B-3308-4D8B-A800-8CDB6572EE30}" srcOrd="2" destOrd="0" parTransId="{A377F863-1D10-44ED-A83C-4938E2F4D4E5}" sibTransId="{D419C378-E119-4143-9996-95D6BD11BC00}"/>
    <dgm:cxn modelId="{2ECA07B8-7A9C-468A-9834-04B4BBC03DB7}" type="presOf" srcId="{F63A788B-50CF-4895-B4EB-4A3AFDC28527}" destId="{D8D5F237-5845-4911-9968-735CA1A7718D}" srcOrd="0" destOrd="0" presId="urn:microsoft.com/office/officeart/2008/layout/CaptionedPictures"/>
    <dgm:cxn modelId="{4D6699E1-4CED-4DA8-951F-7100FB92AD85}" type="presOf" srcId="{D3A1957B-3308-4D8B-A800-8CDB6572EE30}" destId="{D3872632-D85A-4858-A4B2-C69BE8137FA1}" srcOrd="0" destOrd="0" presId="urn:microsoft.com/office/officeart/2008/layout/CaptionedPictures"/>
    <dgm:cxn modelId="{733801E8-9C1E-49D5-9029-FF408A844732}" type="presOf" srcId="{CE39613F-346F-4827-ABB0-A686A935EB15}" destId="{B5EE5029-9225-41E4-A479-C537FC18ADC5}" srcOrd="0" destOrd="0" presId="urn:microsoft.com/office/officeart/2008/layout/CaptionedPictures"/>
    <dgm:cxn modelId="{AC5C16EA-71B4-47A4-94FD-14EF1654D143}" type="presOf" srcId="{0813C9AE-DC35-410E-BF60-3392A545FE86}" destId="{89DA8F9F-3D34-4F8E-BE93-DC56F7136A1A}" srcOrd="0" destOrd="0" presId="urn:microsoft.com/office/officeart/2008/layout/CaptionedPictures"/>
    <dgm:cxn modelId="{0BFADEF0-A8CB-4A8F-86A8-ACAC9B7D15F5}" srcId="{D3A1957B-3308-4D8B-A800-8CDB6572EE30}" destId="{357FDF63-AE32-4279-B8D1-6088E407936E}" srcOrd="0" destOrd="0" parTransId="{570AFABC-9501-47CE-A71C-3D243CF3AC43}" sibTransId="{1D8BB1B8-AE53-462E-9CEB-27989966807E}"/>
    <dgm:cxn modelId="{7DC4B8F8-FD04-4C64-8CC4-882519CA4EF9}" srcId="{5B30902B-82FA-41B0-996B-C846CF2473E4}" destId="{1DB15670-FF29-4CD4-951D-A0E6629D66B9}" srcOrd="0" destOrd="0" parTransId="{826A3040-BE82-4104-90D8-ECDE7A817C5D}" sibTransId="{BB23C25C-B0A3-4B5C-8AF0-ECB9992B4A5C}"/>
    <dgm:cxn modelId="{D9445D3D-5403-42AF-8828-7F97D09793BD}" type="presParOf" srcId="{C50347CE-F99F-4756-8C8E-67EAC2E3B783}" destId="{0A1441E1-037F-47F0-B345-B516EAB7D083}" srcOrd="0" destOrd="0" presId="urn:microsoft.com/office/officeart/2008/layout/CaptionedPictures"/>
    <dgm:cxn modelId="{CC57B0CA-7884-4AC9-AD5E-AAEAE71B6DFA}" type="presParOf" srcId="{0A1441E1-037F-47F0-B345-B516EAB7D083}" destId="{D86F152C-B79C-4244-ADC6-B99FAAB0C018}" srcOrd="0" destOrd="0" presId="urn:microsoft.com/office/officeart/2008/layout/CaptionedPictures"/>
    <dgm:cxn modelId="{232482B6-1F32-478A-9E58-2959A87860BE}" type="presParOf" srcId="{0A1441E1-037F-47F0-B345-B516EAB7D083}" destId="{4D19236C-C15A-4089-A9AC-D390EBF46D0E}" srcOrd="1" destOrd="0" presId="urn:microsoft.com/office/officeart/2008/layout/CaptionedPictures"/>
    <dgm:cxn modelId="{93BEFCBC-7EA4-47F2-B53F-0D0FB6E45D7B}" type="presParOf" srcId="{0A1441E1-037F-47F0-B345-B516EAB7D083}" destId="{085BA78E-6865-49EC-ACD6-24223AA633DF}" srcOrd="2" destOrd="0" presId="urn:microsoft.com/office/officeart/2008/layout/CaptionedPictures"/>
    <dgm:cxn modelId="{0478F2C3-6380-456E-B38E-5E5FAA01AFC1}" type="presParOf" srcId="{085BA78E-6865-49EC-ACD6-24223AA633DF}" destId="{F73A6224-5457-47FB-A6A5-8A7744E4E6FD}" srcOrd="0" destOrd="0" presId="urn:microsoft.com/office/officeart/2008/layout/CaptionedPictures"/>
    <dgm:cxn modelId="{3BD7560B-3DCF-4632-B439-C9CC8E0291D5}" type="presParOf" srcId="{085BA78E-6865-49EC-ACD6-24223AA633DF}" destId="{89DA8F9F-3D34-4F8E-BE93-DC56F7136A1A}" srcOrd="1" destOrd="0" presId="urn:microsoft.com/office/officeart/2008/layout/CaptionedPictures"/>
    <dgm:cxn modelId="{B739F3A1-9F7C-4EE6-AF9C-99A58EF9824E}" type="presParOf" srcId="{C50347CE-F99F-4756-8C8E-67EAC2E3B783}" destId="{CB80F51E-252D-418C-AA13-6CF45081653C}" srcOrd="1" destOrd="0" presId="urn:microsoft.com/office/officeart/2008/layout/CaptionedPictures"/>
    <dgm:cxn modelId="{5A4E806B-8FFA-4F09-BE46-83B59C912968}" type="presParOf" srcId="{C50347CE-F99F-4756-8C8E-67EAC2E3B783}" destId="{61D26834-5F9B-4468-9CBB-CF0801BA1815}" srcOrd="2" destOrd="0" presId="urn:microsoft.com/office/officeart/2008/layout/CaptionedPictures"/>
    <dgm:cxn modelId="{57EA5C3B-99EC-42D1-84C1-8A56F809D542}" type="presParOf" srcId="{61D26834-5F9B-4468-9CBB-CF0801BA1815}" destId="{481FB87D-34E6-40E6-8AB6-D54DF2608B6F}" srcOrd="0" destOrd="0" presId="urn:microsoft.com/office/officeart/2008/layout/CaptionedPictures"/>
    <dgm:cxn modelId="{4DDD7924-5C68-419E-B4C9-360921D95A40}" type="presParOf" srcId="{61D26834-5F9B-4468-9CBB-CF0801BA1815}" destId="{AA0F76A0-90DC-4AE6-A791-07D28D7CEC69}" srcOrd="1" destOrd="0" presId="urn:microsoft.com/office/officeart/2008/layout/CaptionedPictures"/>
    <dgm:cxn modelId="{5EAED325-5FDD-4851-8940-A21630E9455D}" type="presParOf" srcId="{61D26834-5F9B-4468-9CBB-CF0801BA1815}" destId="{63BF2944-B4CB-4783-A58E-D6D611381449}" srcOrd="2" destOrd="0" presId="urn:microsoft.com/office/officeart/2008/layout/CaptionedPictures"/>
    <dgm:cxn modelId="{3731FF8A-EE10-4B72-99F0-5D7E950EBFD1}" type="presParOf" srcId="{63BF2944-B4CB-4783-A58E-D6D611381449}" destId="{D8D5F237-5845-4911-9968-735CA1A7718D}" srcOrd="0" destOrd="0" presId="urn:microsoft.com/office/officeart/2008/layout/CaptionedPictures"/>
    <dgm:cxn modelId="{D349605E-C315-4DF5-92A2-C7F8A323DAA2}" type="presParOf" srcId="{63BF2944-B4CB-4783-A58E-D6D611381449}" destId="{B5EE5029-9225-41E4-A479-C537FC18ADC5}" srcOrd="1" destOrd="0" presId="urn:microsoft.com/office/officeart/2008/layout/CaptionedPictures"/>
    <dgm:cxn modelId="{F41242F2-3DBF-43EA-A5E6-6125148C6663}" type="presParOf" srcId="{C50347CE-F99F-4756-8C8E-67EAC2E3B783}" destId="{DDA6DD6E-6E1C-4E5A-BBED-5E12DCD2D835}" srcOrd="3" destOrd="0" presId="urn:microsoft.com/office/officeart/2008/layout/CaptionedPictures"/>
    <dgm:cxn modelId="{5BBCDB67-3A6E-43B3-961C-54EFC814E5B9}" type="presParOf" srcId="{C50347CE-F99F-4756-8C8E-67EAC2E3B783}" destId="{973C072A-45BF-4D07-B06E-951F276D845C}" srcOrd="4" destOrd="0" presId="urn:microsoft.com/office/officeart/2008/layout/CaptionedPictures"/>
    <dgm:cxn modelId="{C7202689-272C-47D3-A339-3E6F7A919DE5}" type="presParOf" srcId="{973C072A-45BF-4D07-B06E-951F276D845C}" destId="{C5CE2CBC-D7C1-49E7-A48A-1C1D9EFAB279}" srcOrd="0" destOrd="0" presId="urn:microsoft.com/office/officeart/2008/layout/CaptionedPictures"/>
    <dgm:cxn modelId="{081FEF41-5AC1-4CFB-9CCF-F1B03C84AAF6}" type="presParOf" srcId="{973C072A-45BF-4D07-B06E-951F276D845C}" destId="{6C6A05D5-CFA4-4553-8F26-2556A1200ADC}" srcOrd="1" destOrd="0" presId="urn:microsoft.com/office/officeart/2008/layout/CaptionedPictures"/>
    <dgm:cxn modelId="{8165D641-9FA4-4040-85FE-2AF32C37E7DC}" type="presParOf" srcId="{973C072A-45BF-4D07-B06E-951F276D845C}" destId="{050AB741-C1A8-4121-A65A-7D115AA407C1}" srcOrd="2" destOrd="0" presId="urn:microsoft.com/office/officeart/2008/layout/CaptionedPictures"/>
    <dgm:cxn modelId="{19283F75-7E94-42D8-A03A-2B92E5DD21E6}" type="presParOf" srcId="{050AB741-C1A8-4121-A65A-7D115AA407C1}" destId="{FF701B27-3B12-4142-84CB-00F267A98C14}" srcOrd="0" destOrd="0" presId="urn:microsoft.com/office/officeart/2008/layout/CaptionedPictures"/>
    <dgm:cxn modelId="{830BF304-54FC-4493-947E-A8DE9A1E0519}" type="presParOf" srcId="{050AB741-C1A8-4121-A65A-7D115AA407C1}" destId="{D3872632-D85A-4858-A4B2-C69BE8137FA1}" srcOrd="1" destOrd="0" presId="urn:microsoft.com/office/officeart/2008/layout/CaptionedPictures"/>
    <dgm:cxn modelId="{0C822013-6D85-43F4-8A63-27F811542B63}" type="presParOf" srcId="{C50347CE-F99F-4756-8C8E-67EAC2E3B783}" destId="{27B7726A-CA25-41A0-974C-9B05150BAD81}" srcOrd="5" destOrd="0" presId="urn:microsoft.com/office/officeart/2008/layout/CaptionedPictures"/>
    <dgm:cxn modelId="{4A772426-AD79-4A0E-A254-0D66A1E97592}" type="presParOf" srcId="{C50347CE-F99F-4756-8C8E-67EAC2E3B783}" destId="{B1F9D624-4B94-446B-9EA6-E9BBC59D17E0}" srcOrd="6" destOrd="0" presId="urn:microsoft.com/office/officeart/2008/layout/CaptionedPictures"/>
    <dgm:cxn modelId="{58453DDA-7BCF-4D6F-AAFA-C8D009D11B68}" type="presParOf" srcId="{B1F9D624-4B94-446B-9EA6-E9BBC59D17E0}" destId="{59D29F16-61E5-4BE0-BCA0-1F844C25DBBA}" srcOrd="0" destOrd="0" presId="urn:microsoft.com/office/officeart/2008/layout/CaptionedPictures"/>
    <dgm:cxn modelId="{C787B8F4-C7F5-45B3-A321-0FB0478E580E}" type="presParOf" srcId="{B1F9D624-4B94-446B-9EA6-E9BBC59D17E0}" destId="{F78DAABC-AD6F-462F-A59F-2ECD766AE5A2}" srcOrd="1" destOrd="0" presId="urn:microsoft.com/office/officeart/2008/layout/CaptionedPictures"/>
    <dgm:cxn modelId="{339ECB0D-065F-4FDD-9116-A3751940826C}" type="presParOf" srcId="{B1F9D624-4B94-446B-9EA6-E9BBC59D17E0}" destId="{C6BD7823-2537-498E-8121-9D659E22BABC}" srcOrd="2" destOrd="0" presId="urn:microsoft.com/office/officeart/2008/layout/CaptionedPictures"/>
    <dgm:cxn modelId="{89DC4080-E441-434E-A5F4-F5BA85C3D6DD}" type="presParOf" srcId="{C6BD7823-2537-498E-8121-9D659E22BABC}" destId="{6DAA909A-2F06-46C4-8DA0-0A863471E068}" srcOrd="0" destOrd="0" presId="urn:microsoft.com/office/officeart/2008/layout/CaptionedPictures"/>
    <dgm:cxn modelId="{83CAD5AC-86B7-424B-BBB2-693762C8F886}" type="presParOf" srcId="{C6BD7823-2537-498E-8121-9D659E22BABC}" destId="{A917B735-C518-46F9-96EF-A8DA926A4311}"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B49105-514F-4F7E-826B-A1205DEC82B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DB9E893-1B28-4C2A-9828-690F8F216001}">
      <dgm:prSet phldrT="[Text]" custT="1"/>
      <dgm:spPr>
        <a:solidFill>
          <a:schemeClr val="accent1"/>
        </a:solidFill>
        <a:ln>
          <a:solidFill>
            <a:schemeClr val="accent1"/>
          </a:solidFill>
        </a:ln>
      </dgm:spPr>
      <dgm:t>
        <a:bodyPr/>
        <a:lstStyle/>
        <a:p>
          <a:r>
            <a:rPr lang="en-US" sz="2000"/>
            <a:t>CONTROL: Project Development &amp; Data Collection</a:t>
          </a:r>
        </a:p>
      </dgm:t>
    </dgm:pt>
    <dgm:pt modelId="{7EB0814D-05E1-45F3-BBC9-E2A137833690}" type="parTrans" cxnId="{C962EF48-07B0-412C-8A4E-C44649BCD5ED}">
      <dgm:prSet/>
      <dgm:spPr/>
      <dgm:t>
        <a:bodyPr/>
        <a:lstStyle/>
        <a:p>
          <a:endParaRPr lang="en-US" sz="1800"/>
        </a:p>
      </dgm:t>
    </dgm:pt>
    <dgm:pt modelId="{5C717BF6-34CE-4FF1-8899-14E9FEA0982C}" type="sibTrans" cxnId="{C962EF48-07B0-412C-8A4E-C44649BCD5ED}">
      <dgm:prSet/>
      <dgm:spPr/>
      <dgm:t>
        <a:bodyPr/>
        <a:lstStyle/>
        <a:p>
          <a:endParaRPr lang="en-US" sz="1800"/>
        </a:p>
      </dgm:t>
    </dgm:pt>
    <dgm:pt modelId="{143D4F2B-BB46-4C5C-BB37-8C2AA3FAC1F6}">
      <dgm:prSet phldrT="[Text]" custT="1"/>
      <dgm:spPr>
        <a:solidFill>
          <a:schemeClr val="accent1">
            <a:lumMod val="20000"/>
            <a:lumOff val="80000"/>
            <a:alpha val="90000"/>
          </a:schemeClr>
        </a:solidFill>
        <a:ln>
          <a:noFill/>
        </a:ln>
      </dgm:spPr>
      <dgm:t>
        <a:bodyPr/>
        <a:lstStyle/>
        <a:p>
          <a:pPr>
            <a:buFontTx/>
            <a:buNone/>
          </a:pPr>
          <a:r>
            <a:rPr lang="en-US" sz="1800"/>
            <a:t>Exam questions [Ctrl]</a:t>
          </a:r>
        </a:p>
      </dgm:t>
    </dgm:pt>
    <dgm:pt modelId="{5C97D636-9263-461E-B1A7-EF1D6A5FAF06}" type="parTrans" cxnId="{638476B4-BBB0-4FA6-BD27-2E7D3F17B003}">
      <dgm:prSet/>
      <dgm:spPr/>
      <dgm:t>
        <a:bodyPr/>
        <a:lstStyle/>
        <a:p>
          <a:endParaRPr lang="en-US" sz="1800"/>
        </a:p>
      </dgm:t>
    </dgm:pt>
    <dgm:pt modelId="{8078B7AA-B6D7-4F36-825C-E1AA44C86534}" type="sibTrans" cxnId="{638476B4-BBB0-4FA6-BD27-2E7D3F17B003}">
      <dgm:prSet/>
      <dgm:spPr/>
      <dgm:t>
        <a:bodyPr/>
        <a:lstStyle/>
        <a:p>
          <a:endParaRPr lang="en-US" sz="1800"/>
        </a:p>
      </dgm:t>
    </dgm:pt>
    <dgm:pt modelId="{31BE85A9-B23B-40C2-A1B6-EB341EE68F43}">
      <dgm:prSet phldrT="[Text]" custT="1"/>
      <dgm:spPr/>
      <dgm:t>
        <a:bodyPr/>
        <a:lstStyle/>
        <a:p>
          <a:r>
            <a:rPr lang="en-US" sz="2000"/>
            <a:t>Misconception Analysis &amp; Intervention Creation</a:t>
          </a:r>
        </a:p>
      </dgm:t>
    </dgm:pt>
    <dgm:pt modelId="{108106E9-1BFD-4040-951F-BA5008E18B7B}" type="parTrans" cxnId="{EF29D35C-09D0-44DC-A5C5-A7B74630CB1E}">
      <dgm:prSet/>
      <dgm:spPr/>
      <dgm:t>
        <a:bodyPr/>
        <a:lstStyle/>
        <a:p>
          <a:endParaRPr lang="en-US" sz="1800"/>
        </a:p>
      </dgm:t>
    </dgm:pt>
    <dgm:pt modelId="{91CD21A1-CB1D-40D4-976D-E5FED95574B0}" type="sibTrans" cxnId="{EF29D35C-09D0-44DC-A5C5-A7B74630CB1E}">
      <dgm:prSet/>
      <dgm:spPr/>
      <dgm:t>
        <a:bodyPr/>
        <a:lstStyle/>
        <a:p>
          <a:endParaRPr lang="en-US" sz="1800"/>
        </a:p>
      </dgm:t>
    </dgm:pt>
    <dgm:pt modelId="{C66D2C3C-2261-45C7-86F8-27B909CAE765}">
      <dgm:prSet phldrT="[Text]" custT="1"/>
      <dgm:spPr/>
      <dgm:t>
        <a:bodyPr/>
        <a:lstStyle/>
        <a:p>
          <a:r>
            <a:rPr lang="en-US" sz="2000"/>
            <a:t>TREATMENT: Data Collection &amp; Hypothesis Testing </a:t>
          </a:r>
        </a:p>
      </dgm:t>
    </dgm:pt>
    <dgm:pt modelId="{E58C6681-B07F-434C-883A-95E920CA8745}" type="parTrans" cxnId="{FAE244CC-8D77-48CA-BAE1-4029408AA10E}">
      <dgm:prSet/>
      <dgm:spPr/>
      <dgm:t>
        <a:bodyPr/>
        <a:lstStyle/>
        <a:p>
          <a:endParaRPr lang="en-US" sz="1800"/>
        </a:p>
      </dgm:t>
    </dgm:pt>
    <dgm:pt modelId="{943999C1-BD03-4FF9-8B34-49E9D0BD83D7}" type="sibTrans" cxnId="{FAE244CC-8D77-48CA-BAE1-4029408AA10E}">
      <dgm:prSet/>
      <dgm:spPr/>
      <dgm:t>
        <a:bodyPr/>
        <a:lstStyle/>
        <a:p>
          <a:endParaRPr lang="en-US" sz="1800"/>
        </a:p>
      </dgm:t>
    </dgm:pt>
    <dgm:pt modelId="{50ACEAC8-F8D2-493B-BB56-8022319CC6ED}">
      <dgm:prSet phldrT="[Text]" custT="1"/>
      <dgm:spPr/>
      <dgm:t>
        <a:bodyPr/>
        <a:lstStyle/>
        <a:p>
          <a:pPr>
            <a:buFontTx/>
            <a:buNone/>
          </a:pPr>
          <a:r>
            <a:rPr lang="en-US" sz="1800"/>
            <a:t>Exam questions [Tx]</a:t>
          </a:r>
        </a:p>
      </dgm:t>
    </dgm:pt>
    <dgm:pt modelId="{5FCF863D-BD45-4E6E-B3C9-5A5254781F0E}" type="parTrans" cxnId="{C2F5F900-4ECD-4E3E-9A0C-F725BE0EE7B4}">
      <dgm:prSet/>
      <dgm:spPr/>
      <dgm:t>
        <a:bodyPr/>
        <a:lstStyle/>
        <a:p>
          <a:endParaRPr lang="en-US" sz="1800"/>
        </a:p>
      </dgm:t>
    </dgm:pt>
    <dgm:pt modelId="{1F017156-636C-4A99-99AA-F7D35CFCE666}" type="sibTrans" cxnId="{C2F5F900-4ECD-4E3E-9A0C-F725BE0EE7B4}">
      <dgm:prSet/>
      <dgm:spPr/>
      <dgm:t>
        <a:bodyPr/>
        <a:lstStyle/>
        <a:p>
          <a:endParaRPr lang="en-US" sz="1800"/>
        </a:p>
      </dgm:t>
    </dgm:pt>
    <dgm:pt modelId="{E1A0C110-4FDE-4358-BD9C-39CDF8546861}">
      <dgm:prSet phldrT="[Text]" custT="1"/>
      <dgm:spPr>
        <a:solidFill>
          <a:schemeClr val="accent1">
            <a:lumMod val="20000"/>
            <a:lumOff val="80000"/>
            <a:alpha val="90000"/>
          </a:schemeClr>
        </a:solidFill>
        <a:ln>
          <a:noFill/>
        </a:ln>
      </dgm:spPr>
      <dgm:t>
        <a:bodyPr/>
        <a:lstStyle/>
        <a:p>
          <a:pPr>
            <a:buFontTx/>
            <a:buNone/>
          </a:pPr>
          <a:r>
            <a:rPr lang="en-US" sz="1800"/>
            <a:t>Q-Focus/QFT</a:t>
          </a:r>
        </a:p>
      </dgm:t>
    </dgm:pt>
    <dgm:pt modelId="{B1F36F70-2B5C-4D43-A8E2-02153B869F0D}" type="parTrans" cxnId="{FD477E99-BE7D-43AF-A811-81F936B7AF68}">
      <dgm:prSet/>
      <dgm:spPr/>
      <dgm:t>
        <a:bodyPr/>
        <a:lstStyle/>
        <a:p>
          <a:endParaRPr lang="en-US" sz="1800"/>
        </a:p>
      </dgm:t>
    </dgm:pt>
    <dgm:pt modelId="{7F4B569B-5242-4279-B35D-D26E71011EB7}" type="sibTrans" cxnId="{FD477E99-BE7D-43AF-A811-81F936B7AF68}">
      <dgm:prSet/>
      <dgm:spPr/>
      <dgm:t>
        <a:bodyPr/>
        <a:lstStyle/>
        <a:p>
          <a:endParaRPr lang="en-US" sz="1800"/>
        </a:p>
      </dgm:t>
    </dgm:pt>
    <dgm:pt modelId="{378B6881-1834-402F-94A3-66590ACCE0C2}">
      <dgm:prSet phldrT="[Text]" custT="1"/>
      <dgm:spPr>
        <a:solidFill>
          <a:schemeClr val="accent1">
            <a:lumMod val="20000"/>
            <a:lumOff val="80000"/>
            <a:alpha val="90000"/>
          </a:schemeClr>
        </a:solidFill>
        <a:ln>
          <a:noFill/>
        </a:ln>
      </dgm:spPr>
      <dgm:t>
        <a:bodyPr/>
        <a:lstStyle/>
        <a:p>
          <a:r>
            <a:rPr lang="en-US" sz="1800"/>
            <a:t>Pre-intervention performance</a:t>
          </a:r>
        </a:p>
      </dgm:t>
    </dgm:pt>
    <dgm:pt modelId="{604179E2-3F49-4A30-B8EB-89D2502A0FF8}" type="parTrans" cxnId="{4E3CB78B-DCF5-4CA1-A308-AC26010E9DC7}">
      <dgm:prSet/>
      <dgm:spPr/>
      <dgm:t>
        <a:bodyPr/>
        <a:lstStyle/>
        <a:p>
          <a:endParaRPr lang="en-US" sz="1800"/>
        </a:p>
      </dgm:t>
    </dgm:pt>
    <dgm:pt modelId="{53E097E3-4343-4EF6-8F19-689E0358DADC}" type="sibTrans" cxnId="{4E3CB78B-DCF5-4CA1-A308-AC26010E9DC7}">
      <dgm:prSet/>
      <dgm:spPr/>
      <dgm:t>
        <a:bodyPr/>
        <a:lstStyle/>
        <a:p>
          <a:endParaRPr lang="en-US" sz="1800"/>
        </a:p>
      </dgm:t>
    </dgm:pt>
    <dgm:pt modelId="{04C0174E-9512-48A2-A177-0253DBB07BAC}">
      <dgm:prSet phldrT="[Text]" custT="1"/>
      <dgm:spPr>
        <a:solidFill>
          <a:schemeClr val="accent1">
            <a:lumMod val="20000"/>
            <a:lumOff val="80000"/>
            <a:alpha val="90000"/>
          </a:schemeClr>
        </a:solidFill>
        <a:ln>
          <a:noFill/>
        </a:ln>
      </dgm:spPr>
      <dgm:t>
        <a:bodyPr/>
        <a:lstStyle/>
        <a:p>
          <a:r>
            <a:rPr lang="en-US" sz="1800"/>
            <a:t>Quantitative</a:t>
          </a:r>
        </a:p>
      </dgm:t>
    </dgm:pt>
    <dgm:pt modelId="{18C48B62-E960-490C-B6F3-D0A5709B316F}" type="parTrans" cxnId="{8D312814-06D7-4D08-A69D-3E996EAF3973}">
      <dgm:prSet/>
      <dgm:spPr/>
      <dgm:t>
        <a:bodyPr/>
        <a:lstStyle/>
        <a:p>
          <a:endParaRPr lang="en-US" sz="1800"/>
        </a:p>
      </dgm:t>
    </dgm:pt>
    <dgm:pt modelId="{2A0BCC6E-072A-4FC1-BEF7-68A6AFCEC033}" type="sibTrans" cxnId="{8D312814-06D7-4D08-A69D-3E996EAF3973}">
      <dgm:prSet/>
      <dgm:spPr/>
      <dgm:t>
        <a:bodyPr/>
        <a:lstStyle/>
        <a:p>
          <a:endParaRPr lang="en-US" sz="1800"/>
        </a:p>
      </dgm:t>
    </dgm:pt>
    <dgm:pt modelId="{EA5349AC-5D8E-48CB-A369-FDB5639B591B}">
      <dgm:prSet phldrT="[Text]" custT="1"/>
      <dgm:spPr>
        <a:solidFill>
          <a:schemeClr val="accent1">
            <a:lumMod val="20000"/>
            <a:lumOff val="80000"/>
            <a:alpha val="90000"/>
          </a:schemeClr>
        </a:solidFill>
        <a:ln>
          <a:noFill/>
        </a:ln>
      </dgm:spPr>
      <dgm:t>
        <a:bodyPr/>
        <a:lstStyle/>
        <a:p>
          <a:pPr>
            <a:buFontTx/>
            <a:buNone/>
          </a:pPr>
          <a:r>
            <a:rPr lang="en-US" sz="1800"/>
            <a:t>Metacognition Survey [Ctrl]</a:t>
          </a:r>
        </a:p>
      </dgm:t>
    </dgm:pt>
    <dgm:pt modelId="{CD96A497-BB51-48D5-B736-2FFC2D067276}" type="parTrans" cxnId="{45AF32CE-46B5-485C-86C3-E7690C604D12}">
      <dgm:prSet/>
      <dgm:spPr/>
      <dgm:t>
        <a:bodyPr/>
        <a:lstStyle/>
        <a:p>
          <a:endParaRPr lang="en-US" sz="1800"/>
        </a:p>
      </dgm:t>
    </dgm:pt>
    <dgm:pt modelId="{89584E50-6E4F-4FAA-A74F-DEF685A7A3B7}" type="sibTrans" cxnId="{45AF32CE-46B5-485C-86C3-E7690C604D12}">
      <dgm:prSet/>
      <dgm:spPr/>
      <dgm:t>
        <a:bodyPr/>
        <a:lstStyle/>
        <a:p>
          <a:endParaRPr lang="en-US" sz="1800"/>
        </a:p>
      </dgm:t>
    </dgm:pt>
    <dgm:pt modelId="{8B6CE521-AB54-4FB2-B482-F9420EF85896}">
      <dgm:prSet phldrT="[Text]" custT="1"/>
      <dgm:spPr>
        <a:solidFill>
          <a:schemeClr val="accent1">
            <a:lumMod val="20000"/>
            <a:lumOff val="80000"/>
            <a:alpha val="90000"/>
          </a:schemeClr>
        </a:solidFill>
        <a:ln>
          <a:noFill/>
        </a:ln>
      </dgm:spPr>
      <dgm:t>
        <a:bodyPr/>
        <a:lstStyle/>
        <a:p>
          <a:r>
            <a:rPr lang="en-US" sz="1800"/>
            <a:t>Beginning of term</a:t>
          </a:r>
        </a:p>
      </dgm:t>
    </dgm:pt>
    <dgm:pt modelId="{D7742E5D-4DDF-474B-B1F5-A4803140904F}" type="parTrans" cxnId="{547486DA-4C2F-4195-9A0D-ECAF6A69361D}">
      <dgm:prSet/>
      <dgm:spPr/>
      <dgm:t>
        <a:bodyPr/>
        <a:lstStyle/>
        <a:p>
          <a:endParaRPr lang="en-US" sz="1800"/>
        </a:p>
      </dgm:t>
    </dgm:pt>
    <dgm:pt modelId="{3E1AE9E5-0AA5-4849-B0A6-38EC6DC99E9C}" type="sibTrans" cxnId="{547486DA-4C2F-4195-9A0D-ECAF6A69361D}">
      <dgm:prSet/>
      <dgm:spPr/>
      <dgm:t>
        <a:bodyPr/>
        <a:lstStyle/>
        <a:p>
          <a:endParaRPr lang="en-US" sz="1800"/>
        </a:p>
      </dgm:t>
    </dgm:pt>
    <dgm:pt modelId="{F5C4EDA9-EE39-44E3-BC35-E524C11B2B09}">
      <dgm:prSet phldrT="[Text]" custT="1"/>
      <dgm:spPr>
        <a:solidFill>
          <a:schemeClr val="accent1">
            <a:lumMod val="20000"/>
            <a:lumOff val="80000"/>
            <a:alpha val="90000"/>
          </a:schemeClr>
        </a:solidFill>
        <a:ln>
          <a:noFill/>
        </a:ln>
      </dgm:spPr>
      <dgm:t>
        <a:bodyPr/>
        <a:lstStyle/>
        <a:p>
          <a:r>
            <a:rPr lang="en-US" sz="1800"/>
            <a:t>Quantitative</a:t>
          </a:r>
        </a:p>
      </dgm:t>
    </dgm:pt>
    <dgm:pt modelId="{4F474433-A3EC-4DBE-BFDD-D2CA1F2535CB}" type="parTrans" cxnId="{A4D7D877-DD8E-4C9B-845C-6897F3482AD4}">
      <dgm:prSet/>
      <dgm:spPr/>
      <dgm:t>
        <a:bodyPr/>
        <a:lstStyle/>
        <a:p>
          <a:endParaRPr lang="en-US" sz="1800"/>
        </a:p>
      </dgm:t>
    </dgm:pt>
    <dgm:pt modelId="{6ECB7164-9FA4-4AD4-953B-FADE0DDC6C8E}" type="sibTrans" cxnId="{A4D7D877-DD8E-4C9B-845C-6897F3482AD4}">
      <dgm:prSet/>
      <dgm:spPr/>
      <dgm:t>
        <a:bodyPr/>
        <a:lstStyle/>
        <a:p>
          <a:endParaRPr lang="en-US" sz="1800"/>
        </a:p>
      </dgm:t>
    </dgm:pt>
    <dgm:pt modelId="{4145857F-8FEB-4E15-90B4-9DE1DB52CDAA}">
      <dgm:prSet custT="1"/>
      <dgm:spPr/>
      <dgm:t>
        <a:bodyPr/>
        <a:lstStyle/>
        <a:p>
          <a:r>
            <a:rPr lang="en-US" sz="1800"/>
            <a:t>Post-intervention performance</a:t>
          </a:r>
        </a:p>
      </dgm:t>
    </dgm:pt>
    <dgm:pt modelId="{BE83C970-9299-4BCB-AECB-BB81D95DE0B0}" type="parTrans" cxnId="{F52AF9EE-FB74-4DF1-B364-2156BAA03827}">
      <dgm:prSet/>
      <dgm:spPr/>
      <dgm:t>
        <a:bodyPr/>
        <a:lstStyle/>
        <a:p>
          <a:endParaRPr lang="en-US" sz="1800"/>
        </a:p>
      </dgm:t>
    </dgm:pt>
    <dgm:pt modelId="{B61CF574-6C15-4B55-9CCD-125192ED9CBF}" type="sibTrans" cxnId="{F52AF9EE-FB74-4DF1-B364-2156BAA03827}">
      <dgm:prSet/>
      <dgm:spPr/>
      <dgm:t>
        <a:bodyPr/>
        <a:lstStyle/>
        <a:p>
          <a:endParaRPr lang="en-US" sz="1800"/>
        </a:p>
      </dgm:t>
    </dgm:pt>
    <dgm:pt modelId="{984875BC-C3AC-4EA9-8442-335D67394EED}">
      <dgm:prSet custT="1"/>
      <dgm:spPr/>
      <dgm:t>
        <a:bodyPr/>
        <a:lstStyle/>
        <a:p>
          <a:r>
            <a:rPr lang="en-US" sz="1800"/>
            <a:t>Beginning of term</a:t>
          </a:r>
        </a:p>
      </dgm:t>
    </dgm:pt>
    <dgm:pt modelId="{0A309587-1D89-4F4D-B413-B54E457ACD35}" type="parTrans" cxnId="{12849104-AC02-4C83-B4CE-835BDB2041DD}">
      <dgm:prSet/>
      <dgm:spPr/>
      <dgm:t>
        <a:bodyPr/>
        <a:lstStyle/>
        <a:p>
          <a:endParaRPr lang="en-US" sz="1800"/>
        </a:p>
      </dgm:t>
    </dgm:pt>
    <dgm:pt modelId="{7C5219A2-9EE9-4A32-B490-77A6D68204FF}" type="sibTrans" cxnId="{12849104-AC02-4C83-B4CE-835BDB2041DD}">
      <dgm:prSet/>
      <dgm:spPr/>
      <dgm:t>
        <a:bodyPr/>
        <a:lstStyle/>
        <a:p>
          <a:endParaRPr lang="en-US" sz="1800"/>
        </a:p>
      </dgm:t>
    </dgm:pt>
    <dgm:pt modelId="{328FF6BC-2AB7-4444-BF99-CF0CFD94017A}">
      <dgm:prSet custT="1"/>
      <dgm:spPr/>
      <dgm:t>
        <a:bodyPr/>
        <a:lstStyle/>
        <a:p>
          <a:pPr>
            <a:buFontTx/>
            <a:buNone/>
          </a:pPr>
          <a:r>
            <a:rPr lang="en-US" sz="1800"/>
            <a:t>Metacognition Survey [Tx]</a:t>
          </a:r>
        </a:p>
      </dgm:t>
    </dgm:pt>
    <dgm:pt modelId="{18B7FC92-641A-4E31-AFAB-F14866032AD6}" type="parTrans" cxnId="{96281958-37DA-4DDA-A0ED-532D6DE18E2E}">
      <dgm:prSet/>
      <dgm:spPr/>
      <dgm:t>
        <a:bodyPr/>
        <a:lstStyle/>
        <a:p>
          <a:endParaRPr lang="en-US" sz="1800"/>
        </a:p>
      </dgm:t>
    </dgm:pt>
    <dgm:pt modelId="{4D8A18F7-7C18-41E6-81B2-64B38A98C2D7}" type="sibTrans" cxnId="{96281958-37DA-4DDA-A0ED-532D6DE18E2E}">
      <dgm:prSet/>
      <dgm:spPr/>
      <dgm:t>
        <a:bodyPr/>
        <a:lstStyle/>
        <a:p>
          <a:endParaRPr lang="en-US" sz="1800"/>
        </a:p>
      </dgm:t>
    </dgm:pt>
    <dgm:pt modelId="{DF05E012-9ACA-4802-8178-3DF701BA4EFF}">
      <dgm:prSet phldrT="[Text]" custT="1"/>
      <dgm:spPr/>
      <dgm:t>
        <a:bodyPr/>
        <a:lstStyle/>
        <a:p>
          <a:pPr>
            <a:buFontTx/>
            <a:buNone/>
          </a:pPr>
          <a:r>
            <a:rPr lang="en-US" sz="1800"/>
            <a:t>Collate &amp; analyze data</a:t>
          </a:r>
        </a:p>
      </dgm:t>
    </dgm:pt>
    <dgm:pt modelId="{0EAB7AEC-AAA3-4B05-B1E2-355A0AE684E4}" type="parTrans" cxnId="{6BF12111-29D8-4A8E-9752-DA088BDDA32D}">
      <dgm:prSet/>
      <dgm:spPr/>
      <dgm:t>
        <a:bodyPr/>
        <a:lstStyle/>
        <a:p>
          <a:endParaRPr lang="en-US" sz="1800"/>
        </a:p>
      </dgm:t>
    </dgm:pt>
    <dgm:pt modelId="{265F957A-2B65-478F-98F1-2D3C2EB3E8B4}" type="sibTrans" cxnId="{6BF12111-29D8-4A8E-9752-DA088BDDA32D}">
      <dgm:prSet/>
      <dgm:spPr/>
      <dgm:t>
        <a:bodyPr/>
        <a:lstStyle/>
        <a:p>
          <a:endParaRPr lang="en-US" sz="1800"/>
        </a:p>
      </dgm:t>
    </dgm:pt>
    <dgm:pt modelId="{E658CCA9-9144-47A1-AAD2-35137FEEFAF0}">
      <dgm:prSet phldrT="[Text]" custT="1"/>
      <dgm:spPr/>
      <dgm:t>
        <a:bodyPr/>
        <a:lstStyle/>
        <a:p>
          <a:r>
            <a:rPr lang="en-US" sz="1800"/>
            <a:t>Analyze Q-focus</a:t>
          </a:r>
        </a:p>
      </dgm:t>
    </dgm:pt>
    <dgm:pt modelId="{AA1A7B98-C77B-4839-8D8D-A0D19DD92EFA}" type="parTrans" cxnId="{387782EE-5B26-4287-9C2F-0CE0F867C6DC}">
      <dgm:prSet/>
      <dgm:spPr/>
      <dgm:t>
        <a:bodyPr/>
        <a:lstStyle/>
        <a:p>
          <a:endParaRPr lang="en-US" sz="1800"/>
        </a:p>
      </dgm:t>
    </dgm:pt>
    <dgm:pt modelId="{80EEF456-EAB4-431E-98BF-84BCDBFF3DF7}" type="sibTrans" cxnId="{387782EE-5B26-4287-9C2F-0CE0F867C6DC}">
      <dgm:prSet/>
      <dgm:spPr/>
      <dgm:t>
        <a:bodyPr/>
        <a:lstStyle/>
        <a:p>
          <a:endParaRPr lang="en-US" sz="1800"/>
        </a:p>
      </dgm:t>
    </dgm:pt>
    <dgm:pt modelId="{6BE80387-4D94-4A3B-AA91-DA95D26E686B}">
      <dgm:prSet custT="1"/>
      <dgm:spPr/>
      <dgm:t>
        <a:bodyPr/>
        <a:lstStyle/>
        <a:p>
          <a:r>
            <a:rPr lang="en-US" sz="1800" b="1"/>
            <a:t>H</a:t>
          </a:r>
          <a:r>
            <a:rPr lang="en-US" sz="1800" b="1" baseline="-25000"/>
            <a:t>1</a:t>
          </a:r>
          <a:r>
            <a:rPr lang="en-US" sz="1800" b="1"/>
            <a:t>: Compare pre vs. post exam performance data</a:t>
          </a:r>
        </a:p>
      </dgm:t>
    </dgm:pt>
    <dgm:pt modelId="{5864EC5B-084D-4D75-BA84-42977F5EC01D}" type="parTrans" cxnId="{8C01F0A6-FA6A-4782-8284-E98F7BAE5B74}">
      <dgm:prSet/>
      <dgm:spPr/>
      <dgm:t>
        <a:bodyPr/>
        <a:lstStyle/>
        <a:p>
          <a:endParaRPr lang="en-US" sz="1800"/>
        </a:p>
      </dgm:t>
    </dgm:pt>
    <dgm:pt modelId="{DD1CD90E-1130-4FBE-A8DE-672FB0BFC449}" type="sibTrans" cxnId="{8C01F0A6-FA6A-4782-8284-E98F7BAE5B74}">
      <dgm:prSet/>
      <dgm:spPr/>
      <dgm:t>
        <a:bodyPr/>
        <a:lstStyle/>
        <a:p>
          <a:endParaRPr lang="en-US" sz="1800"/>
        </a:p>
      </dgm:t>
    </dgm:pt>
    <dgm:pt modelId="{1E299C91-D8FB-4E22-A261-9C550AB7DCDC}">
      <dgm:prSet custT="1"/>
      <dgm:spPr/>
      <dgm:t>
        <a:bodyPr/>
        <a:lstStyle/>
        <a:p>
          <a:r>
            <a:rPr lang="en-US" sz="1800" b="1"/>
            <a:t>H</a:t>
          </a:r>
          <a:r>
            <a:rPr lang="en-US" sz="1800" b="1" baseline="-25000"/>
            <a:t>2</a:t>
          </a:r>
          <a:r>
            <a:rPr lang="en-US" sz="1800" b="1"/>
            <a:t>: Compare pre vs. post metacognition</a:t>
          </a:r>
        </a:p>
      </dgm:t>
    </dgm:pt>
    <dgm:pt modelId="{2387A47F-7EB0-45E5-992A-D6DAF00596F3}" type="parTrans" cxnId="{CE417E40-D4BD-4B0A-9C90-0EBCC935E392}">
      <dgm:prSet/>
      <dgm:spPr/>
      <dgm:t>
        <a:bodyPr/>
        <a:lstStyle/>
        <a:p>
          <a:endParaRPr lang="en-US" sz="1800"/>
        </a:p>
      </dgm:t>
    </dgm:pt>
    <dgm:pt modelId="{A2D94678-C0E0-42B0-9920-B2F378A4B5B7}" type="sibTrans" cxnId="{CE417E40-D4BD-4B0A-9C90-0EBCC935E392}">
      <dgm:prSet/>
      <dgm:spPr/>
      <dgm:t>
        <a:bodyPr/>
        <a:lstStyle/>
        <a:p>
          <a:endParaRPr lang="en-US" sz="1800"/>
        </a:p>
      </dgm:t>
    </dgm:pt>
    <dgm:pt modelId="{83AAF947-75AA-4D22-BE6F-9B7A8B89F9FF}">
      <dgm:prSet phldrT="[Text]" custT="1"/>
      <dgm:spPr/>
      <dgm:t>
        <a:bodyPr/>
        <a:lstStyle/>
        <a:p>
          <a:r>
            <a:rPr lang="en-US" sz="1800"/>
            <a:t>Metacognition Survey</a:t>
          </a:r>
        </a:p>
      </dgm:t>
    </dgm:pt>
    <dgm:pt modelId="{7852905F-0B39-4AED-844E-16E0549FBED8}" type="parTrans" cxnId="{28047061-90F1-4D13-8630-A0ECB2D97096}">
      <dgm:prSet/>
      <dgm:spPr/>
      <dgm:t>
        <a:bodyPr/>
        <a:lstStyle/>
        <a:p>
          <a:endParaRPr lang="en-US" sz="1800"/>
        </a:p>
      </dgm:t>
    </dgm:pt>
    <dgm:pt modelId="{4B0E43EA-A220-448E-ACE5-AA9C507754B4}" type="sibTrans" cxnId="{28047061-90F1-4D13-8630-A0ECB2D97096}">
      <dgm:prSet/>
      <dgm:spPr/>
      <dgm:t>
        <a:bodyPr/>
        <a:lstStyle/>
        <a:p>
          <a:endParaRPr lang="en-US" sz="1800"/>
        </a:p>
      </dgm:t>
    </dgm:pt>
    <dgm:pt modelId="{80FA5644-6F7C-4234-BD77-99E8583E621D}">
      <dgm:prSet phldrT="[Text]" custT="1"/>
      <dgm:spPr/>
      <dgm:t>
        <a:bodyPr/>
        <a:lstStyle/>
        <a:p>
          <a:r>
            <a:rPr lang="en-US" sz="1800"/>
            <a:t>Targeted</a:t>
          </a:r>
        </a:p>
      </dgm:t>
    </dgm:pt>
    <dgm:pt modelId="{15CB87A1-2A4B-4DF5-BF99-97443FC0CC76}" type="parTrans" cxnId="{6B104DDA-DA5D-4416-A246-9D7652F97D0A}">
      <dgm:prSet/>
      <dgm:spPr/>
      <dgm:t>
        <a:bodyPr/>
        <a:lstStyle/>
        <a:p>
          <a:endParaRPr lang="en-US" sz="1800"/>
        </a:p>
      </dgm:t>
    </dgm:pt>
    <dgm:pt modelId="{49112D6F-F591-4926-81A5-0550B8CA7976}" type="sibTrans" cxnId="{6B104DDA-DA5D-4416-A246-9D7652F97D0A}">
      <dgm:prSet/>
      <dgm:spPr/>
      <dgm:t>
        <a:bodyPr/>
        <a:lstStyle/>
        <a:p>
          <a:endParaRPr lang="en-US" sz="1800"/>
        </a:p>
      </dgm:t>
    </dgm:pt>
    <dgm:pt modelId="{038B0B05-59E8-4E8D-8B74-F7582845FAA2}">
      <dgm:prSet phldrT="[Text]" custT="1"/>
      <dgm:spPr/>
      <dgm:t>
        <a:bodyPr/>
        <a:lstStyle/>
        <a:p>
          <a:r>
            <a:rPr lang="en-US" sz="1800"/>
            <a:t>Metacognitive</a:t>
          </a:r>
        </a:p>
      </dgm:t>
    </dgm:pt>
    <dgm:pt modelId="{9525CD9D-8F0F-46F6-AB10-CE1E4DC315C8}" type="parTrans" cxnId="{CA5F694F-F355-41B6-B9AF-7891A6D07711}">
      <dgm:prSet/>
      <dgm:spPr/>
      <dgm:t>
        <a:bodyPr/>
        <a:lstStyle/>
        <a:p>
          <a:endParaRPr lang="en-US" sz="1800"/>
        </a:p>
      </dgm:t>
    </dgm:pt>
    <dgm:pt modelId="{8AAECF80-C608-4754-B1A8-0AD02561D57B}" type="sibTrans" cxnId="{CA5F694F-F355-41B6-B9AF-7891A6D07711}">
      <dgm:prSet/>
      <dgm:spPr/>
      <dgm:t>
        <a:bodyPr/>
        <a:lstStyle/>
        <a:p>
          <a:endParaRPr lang="en-US" sz="1800"/>
        </a:p>
      </dgm:t>
    </dgm:pt>
    <dgm:pt modelId="{DEF92BEA-FAEF-4E09-895A-C9C5F3140B05}">
      <dgm:prSet phldrT="[Text]" custT="1"/>
      <dgm:spPr/>
      <dgm:t>
        <a:bodyPr/>
        <a:lstStyle/>
        <a:p>
          <a:pPr>
            <a:buFontTx/>
            <a:buNone/>
          </a:pPr>
          <a:r>
            <a:rPr lang="en-US" sz="1800"/>
            <a:t>Use those data to create intervention for each of the 5 topics &gt;&gt;&gt;</a:t>
          </a:r>
        </a:p>
      </dgm:t>
    </dgm:pt>
    <dgm:pt modelId="{051745DC-7FF8-4CB5-8C54-E96F5D2C72D7}" type="parTrans" cxnId="{982233DB-6014-4CC3-B57E-EE5774887A75}">
      <dgm:prSet/>
      <dgm:spPr/>
      <dgm:t>
        <a:bodyPr/>
        <a:lstStyle/>
        <a:p>
          <a:endParaRPr lang="en-US" sz="1800"/>
        </a:p>
      </dgm:t>
    </dgm:pt>
    <dgm:pt modelId="{9590D798-CB83-4D46-832E-DBE83AD8A3BE}" type="sibTrans" cxnId="{982233DB-6014-4CC3-B57E-EE5774887A75}">
      <dgm:prSet/>
      <dgm:spPr/>
      <dgm:t>
        <a:bodyPr/>
        <a:lstStyle/>
        <a:p>
          <a:endParaRPr lang="en-US" sz="1800"/>
        </a:p>
      </dgm:t>
    </dgm:pt>
    <dgm:pt modelId="{7DA22B71-2409-4144-8971-6B7BFD6607C1}">
      <dgm:prSet phldrT="[Text]" custT="1"/>
      <dgm:spPr/>
      <dgm:t>
        <a:bodyPr/>
        <a:lstStyle/>
        <a:p>
          <a:pPr>
            <a:buFontTx/>
            <a:buNone/>
          </a:pPr>
          <a:endParaRPr lang="en-US" sz="1800"/>
        </a:p>
      </dgm:t>
    </dgm:pt>
    <dgm:pt modelId="{DB76D3CD-92B4-4EE1-84B4-8A73788EE097}" type="parTrans" cxnId="{B48F7F93-5C77-48FE-A542-4837928C2099}">
      <dgm:prSet/>
      <dgm:spPr/>
      <dgm:t>
        <a:bodyPr/>
        <a:lstStyle/>
        <a:p>
          <a:endParaRPr lang="en-US" sz="1800"/>
        </a:p>
      </dgm:t>
    </dgm:pt>
    <dgm:pt modelId="{422851B2-D6D7-4BA1-A8BD-3D1000F7EF57}" type="sibTrans" cxnId="{B48F7F93-5C77-48FE-A542-4837928C2099}">
      <dgm:prSet/>
      <dgm:spPr/>
      <dgm:t>
        <a:bodyPr/>
        <a:lstStyle/>
        <a:p>
          <a:endParaRPr lang="en-US" sz="1800"/>
        </a:p>
      </dgm:t>
    </dgm:pt>
    <dgm:pt modelId="{8DF74C78-7BAF-45B2-B231-BCE653A8A12C}">
      <dgm:prSet phldrT="[Text]" custT="1"/>
      <dgm:spPr/>
      <dgm:t>
        <a:bodyPr/>
        <a:lstStyle/>
        <a:p>
          <a:r>
            <a:rPr lang="en-US" sz="1800"/>
            <a:t>Exam questions</a:t>
          </a:r>
        </a:p>
      </dgm:t>
    </dgm:pt>
    <dgm:pt modelId="{9F69DF15-1E51-4484-A21C-A18A9F62A20E}" type="parTrans" cxnId="{CADFB48A-2808-44B5-9C49-5047764F7156}">
      <dgm:prSet/>
      <dgm:spPr/>
      <dgm:t>
        <a:bodyPr/>
        <a:lstStyle/>
        <a:p>
          <a:endParaRPr lang="en-US" sz="1800"/>
        </a:p>
      </dgm:t>
    </dgm:pt>
    <dgm:pt modelId="{F52D2D32-9173-47CB-888B-F493693D7579}" type="sibTrans" cxnId="{CADFB48A-2808-44B5-9C49-5047764F7156}">
      <dgm:prSet/>
      <dgm:spPr/>
      <dgm:t>
        <a:bodyPr/>
        <a:lstStyle/>
        <a:p>
          <a:endParaRPr lang="en-US" sz="1800"/>
        </a:p>
      </dgm:t>
    </dgm:pt>
    <dgm:pt modelId="{DA07A0B2-3C7E-4F38-8DFE-42F998445737}">
      <dgm:prSet custT="1"/>
      <dgm:spPr/>
      <dgm:t>
        <a:bodyPr/>
        <a:lstStyle/>
        <a:p>
          <a:r>
            <a:rPr lang="en-US" sz="1800"/>
            <a:t>Same 5 topics</a:t>
          </a:r>
        </a:p>
      </dgm:t>
    </dgm:pt>
    <dgm:pt modelId="{E0AD191E-FEF0-4135-8511-33626AE46DF6}" type="parTrans" cxnId="{6862D5A9-90DD-4401-A719-92E57B554E0E}">
      <dgm:prSet/>
      <dgm:spPr/>
      <dgm:t>
        <a:bodyPr/>
        <a:lstStyle/>
        <a:p>
          <a:endParaRPr lang="en-US" sz="1800"/>
        </a:p>
      </dgm:t>
    </dgm:pt>
    <dgm:pt modelId="{FF58FDCC-E520-4B8F-A651-97110B5CA9F0}" type="sibTrans" cxnId="{6862D5A9-90DD-4401-A719-92E57B554E0E}">
      <dgm:prSet/>
      <dgm:spPr/>
      <dgm:t>
        <a:bodyPr/>
        <a:lstStyle/>
        <a:p>
          <a:endParaRPr lang="en-US" sz="1800"/>
        </a:p>
      </dgm:t>
    </dgm:pt>
    <dgm:pt modelId="{35CFE75B-05D9-4B49-BD7D-86BFB166CA25}">
      <dgm:prSet phldrT="[Text]" custT="1"/>
      <dgm:spPr>
        <a:solidFill>
          <a:schemeClr val="accent1">
            <a:lumMod val="20000"/>
            <a:lumOff val="80000"/>
            <a:alpha val="90000"/>
          </a:schemeClr>
        </a:solidFill>
        <a:ln>
          <a:noFill/>
        </a:ln>
      </dgm:spPr>
      <dgm:t>
        <a:bodyPr/>
        <a:lstStyle/>
        <a:p>
          <a:r>
            <a:rPr lang="en-US" sz="1800"/>
            <a:t>End of term</a:t>
          </a:r>
        </a:p>
      </dgm:t>
    </dgm:pt>
    <dgm:pt modelId="{32972ABF-7411-4843-AB65-FEA61696B5C3}" type="parTrans" cxnId="{B15EEFA4-3A5B-44B9-AC46-DC8E40E9594F}">
      <dgm:prSet/>
      <dgm:spPr/>
      <dgm:t>
        <a:bodyPr/>
        <a:lstStyle/>
        <a:p>
          <a:endParaRPr lang="en-US" sz="1800"/>
        </a:p>
      </dgm:t>
    </dgm:pt>
    <dgm:pt modelId="{93DDC10B-CEBA-405D-9995-1F724F8B531A}" type="sibTrans" cxnId="{B15EEFA4-3A5B-44B9-AC46-DC8E40E9594F}">
      <dgm:prSet/>
      <dgm:spPr/>
      <dgm:t>
        <a:bodyPr/>
        <a:lstStyle/>
        <a:p>
          <a:endParaRPr lang="en-US" sz="1800"/>
        </a:p>
      </dgm:t>
    </dgm:pt>
    <dgm:pt modelId="{F13BC79F-7E92-45B4-95AA-D9D6C7546674}">
      <dgm:prSet custT="1"/>
      <dgm:spPr/>
      <dgm:t>
        <a:bodyPr/>
        <a:lstStyle/>
        <a:p>
          <a:r>
            <a:rPr lang="en-US" sz="1800"/>
            <a:t>End of term</a:t>
          </a:r>
        </a:p>
      </dgm:t>
    </dgm:pt>
    <dgm:pt modelId="{D3759C57-86FF-41EF-8B03-B5D1E7825515}" type="parTrans" cxnId="{021DBB35-B64B-4970-9F81-55C8B4061BA5}">
      <dgm:prSet/>
      <dgm:spPr/>
      <dgm:t>
        <a:bodyPr/>
        <a:lstStyle/>
        <a:p>
          <a:endParaRPr lang="en-US" sz="1800"/>
        </a:p>
      </dgm:t>
    </dgm:pt>
    <dgm:pt modelId="{A0E34FBE-9D4B-415B-8A11-B600348ADA75}" type="sibTrans" cxnId="{021DBB35-B64B-4970-9F81-55C8B4061BA5}">
      <dgm:prSet/>
      <dgm:spPr/>
      <dgm:t>
        <a:bodyPr/>
        <a:lstStyle/>
        <a:p>
          <a:endParaRPr lang="en-US" sz="1800"/>
        </a:p>
      </dgm:t>
    </dgm:pt>
    <dgm:pt modelId="{1E59A9D7-70F9-4F40-812D-786CBEB8EEFA}">
      <dgm:prSet phldrT="[Text]" custT="1"/>
      <dgm:spPr>
        <a:solidFill>
          <a:schemeClr val="accent1">
            <a:lumMod val="20000"/>
            <a:lumOff val="80000"/>
            <a:alpha val="90000"/>
          </a:schemeClr>
        </a:solidFill>
        <a:ln>
          <a:noFill/>
        </a:ln>
      </dgm:spPr>
      <dgm:t>
        <a:bodyPr/>
        <a:lstStyle/>
        <a:p>
          <a:pPr>
            <a:buFontTx/>
            <a:buNone/>
          </a:pPr>
          <a:r>
            <a:rPr lang="en-US" sz="1800"/>
            <a:t>4 misconceptions a priori</a:t>
          </a:r>
        </a:p>
      </dgm:t>
    </dgm:pt>
    <dgm:pt modelId="{78E450A1-623A-47E5-96A0-2FF4D6DE3877}" type="parTrans" cxnId="{41E65522-0FC5-4732-92E8-0E1074CB905F}">
      <dgm:prSet/>
      <dgm:spPr/>
      <dgm:t>
        <a:bodyPr/>
        <a:lstStyle/>
        <a:p>
          <a:endParaRPr lang="en-US" sz="1800"/>
        </a:p>
      </dgm:t>
    </dgm:pt>
    <dgm:pt modelId="{134DD79E-F603-4C4F-8BE5-B74C2DB30A56}" type="sibTrans" cxnId="{41E65522-0FC5-4732-92E8-0E1074CB905F}">
      <dgm:prSet/>
      <dgm:spPr/>
      <dgm:t>
        <a:bodyPr/>
        <a:lstStyle/>
        <a:p>
          <a:endParaRPr lang="en-US" sz="1800"/>
        </a:p>
      </dgm:t>
    </dgm:pt>
    <dgm:pt modelId="{A345BB5C-5127-4635-9B2F-D9FDA533FB9E}">
      <dgm:prSet phldrT="[Text]" custT="1"/>
      <dgm:spPr>
        <a:solidFill>
          <a:schemeClr val="accent1">
            <a:lumMod val="20000"/>
            <a:lumOff val="80000"/>
            <a:alpha val="90000"/>
          </a:schemeClr>
        </a:solidFill>
        <a:ln>
          <a:noFill/>
        </a:ln>
      </dgm:spPr>
      <dgm:t>
        <a:bodyPr/>
        <a:lstStyle/>
        <a:p>
          <a:r>
            <a:rPr lang="en-US" sz="1800"/>
            <a:t>Qualitative</a:t>
          </a:r>
        </a:p>
      </dgm:t>
    </dgm:pt>
    <dgm:pt modelId="{8987B898-C358-442D-BCC5-F236BB403ED6}" type="sibTrans" cxnId="{2A12963B-5323-4E51-8DA5-4E4F99DC3CEE}">
      <dgm:prSet/>
      <dgm:spPr/>
      <dgm:t>
        <a:bodyPr/>
        <a:lstStyle/>
        <a:p>
          <a:endParaRPr lang="en-US" sz="1800"/>
        </a:p>
      </dgm:t>
    </dgm:pt>
    <dgm:pt modelId="{8CAE54B3-C2CF-4327-B3A2-AF3A76FB3749}" type="parTrans" cxnId="{2A12963B-5323-4E51-8DA5-4E4F99DC3CEE}">
      <dgm:prSet/>
      <dgm:spPr/>
      <dgm:t>
        <a:bodyPr/>
        <a:lstStyle/>
        <a:p>
          <a:endParaRPr lang="en-US" sz="1800"/>
        </a:p>
      </dgm:t>
    </dgm:pt>
    <dgm:pt modelId="{02F6A33D-E098-4D0E-B1FB-DE9BD37C72E6}" type="pres">
      <dgm:prSet presAssocID="{D8B49105-514F-4F7E-826B-A1205DEC82B9}" presName="Name0" presStyleCnt="0">
        <dgm:presLayoutVars>
          <dgm:dir/>
          <dgm:animLvl val="lvl"/>
          <dgm:resizeHandles val="exact"/>
        </dgm:presLayoutVars>
      </dgm:prSet>
      <dgm:spPr/>
    </dgm:pt>
    <dgm:pt modelId="{E4FF4691-37B5-4440-A788-33E54AC5D84F}" type="pres">
      <dgm:prSet presAssocID="{9DB9E893-1B28-4C2A-9828-690F8F216001}" presName="composite" presStyleCnt="0"/>
      <dgm:spPr/>
    </dgm:pt>
    <dgm:pt modelId="{4EE92F2A-35D8-49BC-A837-3047152C654D}" type="pres">
      <dgm:prSet presAssocID="{9DB9E893-1B28-4C2A-9828-690F8F216001}" presName="parTx" presStyleLbl="alignNode1" presStyleIdx="0" presStyleCnt="3">
        <dgm:presLayoutVars>
          <dgm:chMax val="0"/>
          <dgm:chPref val="0"/>
          <dgm:bulletEnabled val="1"/>
        </dgm:presLayoutVars>
      </dgm:prSet>
      <dgm:spPr/>
    </dgm:pt>
    <dgm:pt modelId="{19F8BC2F-A2D4-47B4-AFCB-E6A17BD049FD}" type="pres">
      <dgm:prSet presAssocID="{9DB9E893-1B28-4C2A-9828-690F8F216001}" presName="desTx" presStyleLbl="alignAccFollowNode1" presStyleIdx="0" presStyleCnt="3">
        <dgm:presLayoutVars>
          <dgm:bulletEnabled val="1"/>
        </dgm:presLayoutVars>
      </dgm:prSet>
      <dgm:spPr/>
    </dgm:pt>
    <dgm:pt modelId="{7D36BE9E-A295-448E-AD2C-11F42A0456E5}" type="pres">
      <dgm:prSet presAssocID="{5C717BF6-34CE-4FF1-8899-14E9FEA0982C}" presName="space" presStyleCnt="0"/>
      <dgm:spPr/>
    </dgm:pt>
    <dgm:pt modelId="{4AF1E60A-E4FA-40D4-884C-94310B8418CB}" type="pres">
      <dgm:prSet presAssocID="{31BE85A9-B23B-40C2-A1B6-EB341EE68F43}" presName="composite" presStyleCnt="0"/>
      <dgm:spPr/>
    </dgm:pt>
    <dgm:pt modelId="{BEFCE6FD-3EAE-49AA-9491-E2F26029194F}" type="pres">
      <dgm:prSet presAssocID="{31BE85A9-B23B-40C2-A1B6-EB341EE68F43}" presName="parTx" presStyleLbl="alignNode1" presStyleIdx="1" presStyleCnt="3">
        <dgm:presLayoutVars>
          <dgm:chMax val="0"/>
          <dgm:chPref val="0"/>
          <dgm:bulletEnabled val="1"/>
        </dgm:presLayoutVars>
      </dgm:prSet>
      <dgm:spPr/>
    </dgm:pt>
    <dgm:pt modelId="{CC91A7F7-F8AC-4843-B116-0C7BDFBCE492}" type="pres">
      <dgm:prSet presAssocID="{31BE85A9-B23B-40C2-A1B6-EB341EE68F43}" presName="desTx" presStyleLbl="alignAccFollowNode1" presStyleIdx="1" presStyleCnt="3">
        <dgm:presLayoutVars>
          <dgm:bulletEnabled val="1"/>
        </dgm:presLayoutVars>
      </dgm:prSet>
      <dgm:spPr/>
    </dgm:pt>
    <dgm:pt modelId="{9B40AC11-75CD-466F-8385-21F016FD28AC}" type="pres">
      <dgm:prSet presAssocID="{91CD21A1-CB1D-40D4-976D-E5FED95574B0}" presName="space" presStyleCnt="0"/>
      <dgm:spPr/>
    </dgm:pt>
    <dgm:pt modelId="{C21EF93F-49E9-4ACB-A6D1-F169E8EE4AA2}" type="pres">
      <dgm:prSet presAssocID="{C66D2C3C-2261-45C7-86F8-27B909CAE765}" presName="composite" presStyleCnt="0"/>
      <dgm:spPr/>
    </dgm:pt>
    <dgm:pt modelId="{FD35A734-AEC6-4164-BF0D-5AC8B06A79A8}" type="pres">
      <dgm:prSet presAssocID="{C66D2C3C-2261-45C7-86F8-27B909CAE765}" presName="parTx" presStyleLbl="alignNode1" presStyleIdx="2" presStyleCnt="3">
        <dgm:presLayoutVars>
          <dgm:chMax val="0"/>
          <dgm:chPref val="0"/>
          <dgm:bulletEnabled val="1"/>
        </dgm:presLayoutVars>
      </dgm:prSet>
      <dgm:spPr/>
    </dgm:pt>
    <dgm:pt modelId="{1BE2B7DA-B1A3-415D-B7F4-4D2C5CC7A68F}" type="pres">
      <dgm:prSet presAssocID="{C66D2C3C-2261-45C7-86F8-27B909CAE765}" presName="desTx" presStyleLbl="alignAccFollowNode1" presStyleIdx="2" presStyleCnt="3">
        <dgm:presLayoutVars>
          <dgm:bulletEnabled val="1"/>
        </dgm:presLayoutVars>
      </dgm:prSet>
      <dgm:spPr/>
    </dgm:pt>
  </dgm:ptLst>
  <dgm:cxnLst>
    <dgm:cxn modelId="{FF397300-1C5A-45CD-9634-B6B3FE5AA705}" type="presOf" srcId="{E1A0C110-4FDE-4358-BD9C-39CDF8546861}" destId="{19F8BC2F-A2D4-47B4-AFCB-E6A17BD049FD}" srcOrd="0" destOrd="8" presId="urn:microsoft.com/office/officeart/2005/8/layout/hList1"/>
    <dgm:cxn modelId="{C2F5F900-4ECD-4E3E-9A0C-F725BE0EE7B4}" srcId="{C66D2C3C-2261-45C7-86F8-27B909CAE765}" destId="{50ACEAC8-F8D2-493B-BB56-8022319CC6ED}" srcOrd="0" destOrd="0" parTransId="{5FCF863D-BD45-4E6E-B3C9-5A5254781F0E}" sibTransId="{1F017156-636C-4A99-99AA-F7D35CFCE666}"/>
    <dgm:cxn modelId="{543E6D02-AA64-4EB5-9514-040827452C90}" type="presOf" srcId="{E658CCA9-9144-47A1-AAD2-35137FEEFAF0}" destId="{CC91A7F7-F8AC-4843-B116-0C7BDFBCE492}" srcOrd="0" destOrd="3" presId="urn:microsoft.com/office/officeart/2005/8/layout/hList1"/>
    <dgm:cxn modelId="{12849104-AC02-4C83-B4CE-835BDB2041DD}" srcId="{328FF6BC-2AB7-4444-BF99-CF0CFD94017A}" destId="{984875BC-C3AC-4EA9-8442-335D67394EED}" srcOrd="0" destOrd="0" parTransId="{0A309587-1D89-4F4D-B413-B54E457ACD35}" sibTransId="{7C5219A2-9EE9-4A32-B490-77A6D68204FF}"/>
    <dgm:cxn modelId="{CFA5B40C-392D-4D1C-944B-ADEBCFF186AE}" type="presOf" srcId="{378B6881-1834-402F-94A3-66590ACCE0C2}" destId="{19F8BC2F-A2D4-47B4-AFCB-E6A17BD049FD}" srcOrd="0" destOrd="2" presId="urn:microsoft.com/office/officeart/2005/8/layout/hList1"/>
    <dgm:cxn modelId="{6BF12111-29D8-4A8E-9752-DA088BDDA32D}" srcId="{31BE85A9-B23B-40C2-A1B6-EB341EE68F43}" destId="{DF05E012-9ACA-4802-8178-3DF701BA4EFF}" srcOrd="0" destOrd="0" parTransId="{0EAB7AEC-AAA3-4B05-B1E2-355A0AE684E4}" sibTransId="{265F957A-2B65-478F-98F1-2D3C2EB3E8B4}"/>
    <dgm:cxn modelId="{8D312814-06D7-4D08-A69D-3E996EAF3973}" srcId="{143D4F2B-BB46-4C5C-BB37-8C2AA3FAC1F6}" destId="{04C0174E-9512-48A2-A177-0253DBB07BAC}" srcOrd="1" destOrd="0" parTransId="{18C48B62-E960-490C-B6F3-D0A5709B316F}" sibTransId="{2A0BCC6E-072A-4FC1-BEF7-68A6AFCEC033}"/>
    <dgm:cxn modelId="{8E04F716-27BD-412A-AF3C-964766D5B98C}" type="presOf" srcId="{C66D2C3C-2261-45C7-86F8-27B909CAE765}" destId="{FD35A734-AEC6-4164-BF0D-5AC8B06A79A8}" srcOrd="0" destOrd="0" presId="urn:microsoft.com/office/officeart/2005/8/layout/hList1"/>
    <dgm:cxn modelId="{E237541B-B81B-4D20-AE3E-31C4DAA31972}" type="presOf" srcId="{9DB9E893-1B28-4C2A-9828-690F8F216001}" destId="{4EE92F2A-35D8-49BC-A837-3047152C654D}" srcOrd="0" destOrd="0" presId="urn:microsoft.com/office/officeart/2005/8/layout/hList1"/>
    <dgm:cxn modelId="{BBC9FE1C-599B-4580-9183-3A5BA1001BC8}" type="presOf" srcId="{DA07A0B2-3C7E-4F38-8DFE-42F998445737}" destId="{1BE2B7DA-B1A3-415D-B7F4-4D2C5CC7A68F}" srcOrd="0" destOrd="2" presId="urn:microsoft.com/office/officeart/2005/8/layout/hList1"/>
    <dgm:cxn modelId="{41E65522-0FC5-4732-92E8-0E1074CB905F}" srcId="{9DB9E893-1B28-4C2A-9828-690F8F216001}" destId="{1E59A9D7-70F9-4F40-812D-786CBEB8EEFA}" srcOrd="0" destOrd="0" parTransId="{78E450A1-623A-47E5-96A0-2FF4D6DE3877}" sibTransId="{134DD79E-F603-4C4F-8BE5-B74C2DB30A56}"/>
    <dgm:cxn modelId="{28192131-3387-446D-BA8E-F6A28FAFC04E}" type="presOf" srcId="{A345BB5C-5127-4635-9B2F-D9FDA533FB9E}" destId="{19F8BC2F-A2D4-47B4-AFCB-E6A17BD049FD}" srcOrd="0" destOrd="9" presId="urn:microsoft.com/office/officeart/2005/8/layout/hList1"/>
    <dgm:cxn modelId="{74195C35-F982-4022-B536-6A520EAD2FA8}" type="presOf" srcId="{80FA5644-6F7C-4234-BD77-99E8583E621D}" destId="{CC91A7F7-F8AC-4843-B116-0C7BDFBCE492}" srcOrd="0" destOrd="6" presId="urn:microsoft.com/office/officeart/2005/8/layout/hList1"/>
    <dgm:cxn modelId="{021DBB35-B64B-4970-9F81-55C8B4061BA5}" srcId="{328FF6BC-2AB7-4444-BF99-CF0CFD94017A}" destId="{F13BC79F-7E92-45B4-95AA-D9D6C7546674}" srcOrd="1" destOrd="0" parTransId="{D3759C57-86FF-41EF-8B03-B5D1E7825515}" sibTransId="{A0E34FBE-9D4B-415B-8A11-B600348ADA75}"/>
    <dgm:cxn modelId="{1E5F933B-EF74-4B9C-A2E1-4D2459F2DD28}" type="presOf" srcId="{04C0174E-9512-48A2-A177-0253DBB07BAC}" destId="{19F8BC2F-A2D4-47B4-AFCB-E6A17BD049FD}" srcOrd="0" destOrd="3" presId="urn:microsoft.com/office/officeart/2005/8/layout/hList1"/>
    <dgm:cxn modelId="{2A12963B-5323-4E51-8DA5-4E4F99DC3CEE}" srcId="{E1A0C110-4FDE-4358-BD9C-39CDF8546861}" destId="{A345BB5C-5127-4635-9B2F-D9FDA533FB9E}" srcOrd="0" destOrd="0" parTransId="{8CAE54B3-C2CF-4327-B3A2-AF3A76FB3749}" sibTransId="{8987B898-C358-442D-BCC5-F236BB403ED6}"/>
    <dgm:cxn modelId="{CE417E40-D4BD-4B0A-9C90-0EBCC935E392}" srcId="{328FF6BC-2AB7-4444-BF99-CF0CFD94017A}" destId="{1E299C91-D8FB-4E22-A261-9C550AB7DCDC}" srcOrd="2" destOrd="0" parTransId="{2387A47F-7EB0-45E5-992A-D6DAF00596F3}" sibTransId="{A2D94678-C0E0-42B0-9920-B2F378A4B5B7}"/>
    <dgm:cxn modelId="{EF29D35C-09D0-44DC-A5C5-A7B74630CB1E}" srcId="{D8B49105-514F-4F7E-826B-A1205DEC82B9}" destId="{31BE85A9-B23B-40C2-A1B6-EB341EE68F43}" srcOrd="1" destOrd="0" parTransId="{108106E9-1BFD-4040-951F-BA5008E18B7B}" sibTransId="{91CD21A1-CB1D-40D4-976D-E5FED95574B0}"/>
    <dgm:cxn modelId="{28047061-90F1-4D13-8630-A0ECB2D97096}" srcId="{31BE85A9-B23B-40C2-A1B6-EB341EE68F43}" destId="{83AAF947-75AA-4D22-BE6F-9B7A8B89F9FF}" srcOrd="2" destOrd="0" parTransId="{7852905F-0B39-4AED-844E-16E0549FBED8}" sibTransId="{4B0E43EA-A220-448E-ACE5-AA9C507754B4}"/>
    <dgm:cxn modelId="{9438FB62-AA97-4B2E-B2EB-30E3387F8519}" type="presOf" srcId="{984875BC-C3AC-4EA9-8442-335D67394EED}" destId="{1BE2B7DA-B1A3-415D-B7F4-4D2C5CC7A68F}" srcOrd="0" destOrd="5" presId="urn:microsoft.com/office/officeart/2005/8/layout/hList1"/>
    <dgm:cxn modelId="{163E2365-6B65-4767-8D8A-C81C5E681A3A}" type="presOf" srcId="{8B6CE521-AB54-4FB2-B482-F9420EF85896}" destId="{19F8BC2F-A2D4-47B4-AFCB-E6A17BD049FD}" srcOrd="0" destOrd="5" presId="urn:microsoft.com/office/officeart/2005/8/layout/hList1"/>
    <dgm:cxn modelId="{87B0E565-9A69-44E4-9304-3F26F782C69A}" type="presOf" srcId="{F5C4EDA9-EE39-44E3-BC35-E524C11B2B09}" destId="{19F8BC2F-A2D4-47B4-AFCB-E6A17BD049FD}" srcOrd="0" destOrd="7" presId="urn:microsoft.com/office/officeart/2005/8/layout/hList1"/>
    <dgm:cxn modelId="{C962EF48-07B0-412C-8A4E-C44649BCD5ED}" srcId="{D8B49105-514F-4F7E-826B-A1205DEC82B9}" destId="{9DB9E893-1B28-4C2A-9828-690F8F216001}" srcOrd="0" destOrd="0" parTransId="{7EB0814D-05E1-45F3-BBC9-E2A137833690}" sibTransId="{5C717BF6-34CE-4FF1-8899-14E9FEA0982C}"/>
    <dgm:cxn modelId="{7D41B76B-EBD5-401C-A017-F5590BD1BD55}" type="presOf" srcId="{143D4F2B-BB46-4C5C-BB37-8C2AA3FAC1F6}" destId="{19F8BC2F-A2D4-47B4-AFCB-E6A17BD049FD}" srcOrd="0" destOrd="1" presId="urn:microsoft.com/office/officeart/2005/8/layout/hList1"/>
    <dgm:cxn modelId="{A8245D4C-8B42-4D01-AFB6-BDD45A684FB7}" type="presOf" srcId="{83AAF947-75AA-4D22-BE6F-9B7A8B89F9FF}" destId="{CC91A7F7-F8AC-4843-B116-0C7BDFBCE492}" srcOrd="0" destOrd="2" presId="urn:microsoft.com/office/officeart/2005/8/layout/hList1"/>
    <dgm:cxn modelId="{CA5F694F-F355-41B6-B9AF-7891A6D07711}" srcId="{31BE85A9-B23B-40C2-A1B6-EB341EE68F43}" destId="{038B0B05-59E8-4E8D-8B74-F7582845FAA2}" srcOrd="7" destOrd="0" parTransId="{9525CD9D-8F0F-46F6-AB10-CE1E4DC315C8}" sibTransId="{8AAECF80-C608-4754-B1A8-0AD02561D57B}"/>
    <dgm:cxn modelId="{4E9A3453-C94C-4756-9782-6BB088B60FEF}" type="presOf" srcId="{038B0B05-59E8-4E8D-8B74-F7582845FAA2}" destId="{CC91A7F7-F8AC-4843-B116-0C7BDFBCE492}" srcOrd="0" destOrd="7" presId="urn:microsoft.com/office/officeart/2005/8/layout/hList1"/>
    <dgm:cxn modelId="{A4745A53-56AA-434C-A742-8A42CC504C44}" type="presOf" srcId="{328FF6BC-2AB7-4444-BF99-CF0CFD94017A}" destId="{1BE2B7DA-B1A3-415D-B7F4-4D2C5CC7A68F}" srcOrd="0" destOrd="4" presId="urn:microsoft.com/office/officeart/2005/8/layout/hList1"/>
    <dgm:cxn modelId="{AD497174-507B-4E63-B8DC-1FADF6CAB324}" type="presOf" srcId="{4145857F-8FEB-4E15-90B4-9DE1DB52CDAA}" destId="{1BE2B7DA-B1A3-415D-B7F4-4D2C5CC7A68F}" srcOrd="0" destOrd="1" presId="urn:microsoft.com/office/officeart/2005/8/layout/hList1"/>
    <dgm:cxn modelId="{A4D7D877-DD8E-4C9B-845C-6897F3482AD4}" srcId="{EA5349AC-5D8E-48CB-A369-FDB5639B591B}" destId="{F5C4EDA9-EE39-44E3-BC35-E524C11B2B09}" srcOrd="2" destOrd="0" parTransId="{4F474433-A3EC-4DBE-BFDD-D2CA1F2535CB}" sibTransId="{6ECB7164-9FA4-4AD4-953B-FADE0DDC6C8E}"/>
    <dgm:cxn modelId="{D732FA77-882C-4D26-A778-4F7749491BDF}" type="presOf" srcId="{31BE85A9-B23B-40C2-A1B6-EB341EE68F43}" destId="{BEFCE6FD-3EAE-49AA-9491-E2F26029194F}" srcOrd="0" destOrd="0" presId="urn:microsoft.com/office/officeart/2005/8/layout/hList1"/>
    <dgm:cxn modelId="{96281958-37DA-4DDA-A0ED-532D6DE18E2E}" srcId="{C66D2C3C-2261-45C7-86F8-27B909CAE765}" destId="{328FF6BC-2AB7-4444-BF99-CF0CFD94017A}" srcOrd="1" destOrd="0" parTransId="{18B7FC92-641A-4E31-AFAB-F14866032AD6}" sibTransId="{4D8A18F7-7C18-41E6-81B2-64B38A98C2D7}"/>
    <dgm:cxn modelId="{EF10737F-4BE3-45C9-BE6B-022D70B3E39B}" type="presOf" srcId="{D8B49105-514F-4F7E-826B-A1205DEC82B9}" destId="{02F6A33D-E098-4D0E-B1FB-DE9BD37C72E6}" srcOrd="0" destOrd="0" presId="urn:microsoft.com/office/officeart/2005/8/layout/hList1"/>
    <dgm:cxn modelId="{3C938C85-C46E-4321-B45D-C223F3A369E4}" type="presOf" srcId="{DF05E012-9ACA-4802-8178-3DF701BA4EFF}" destId="{CC91A7F7-F8AC-4843-B116-0C7BDFBCE492}" srcOrd="0" destOrd="0" presId="urn:microsoft.com/office/officeart/2005/8/layout/hList1"/>
    <dgm:cxn modelId="{CADFB48A-2808-44B5-9C49-5047764F7156}" srcId="{31BE85A9-B23B-40C2-A1B6-EB341EE68F43}" destId="{8DF74C78-7BAF-45B2-B231-BCE653A8A12C}" srcOrd="1" destOrd="0" parTransId="{9F69DF15-1E51-4484-A21C-A18A9F62A20E}" sibTransId="{F52D2D32-9173-47CB-888B-F493693D7579}"/>
    <dgm:cxn modelId="{4E3CB78B-DCF5-4CA1-A308-AC26010E9DC7}" srcId="{143D4F2B-BB46-4C5C-BB37-8C2AA3FAC1F6}" destId="{378B6881-1834-402F-94A3-66590ACCE0C2}" srcOrd="0" destOrd="0" parTransId="{604179E2-3F49-4A30-B8EB-89D2502A0FF8}" sibTransId="{53E097E3-4343-4EF6-8F19-689E0358DADC}"/>
    <dgm:cxn modelId="{247F458E-9EB2-44D0-AFD7-3BB5902D2F01}" type="presOf" srcId="{35CFE75B-05D9-4B49-BD7D-86BFB166CA25}" destId="{19F8BC2F-A2D4-47B4-AFCB-E6A17BD049FD}" srcOrd="0" destOrd="6" presId="urn:microsoft.com/office/officeart/2005/8/layout/hList1"/>
    <dgm:cxn modelId="{B48F7F93-5C77-48FE-A542-4837928C2099}" srcId="{31BE85A9-B23B-40C2-A1B6-EB341EE68F43}" destId="{7DA22B71-2409-4144-8971-6B7BFD6607C1}" srcOrd="4" destOrd="0" parTransId="{DB76D3CD-92B4-4EE1-84B4-8A73788EE097}" sibTransId="{422851B2-D6D7-4BA1-A8BD-3D1000F7EF57}"/>
    <dgm:cxn modelId="{B415EC96-7A89-416B-9CF1-04711B2D1E3F}" type="presOf" srcId="{DEF92BEA-FAEF-4E09-895A-C9C5F3140B05}" destId="{CC91A7F7-F8AC-4843-B116-0C7BDFBCE492}" srcOrd="0" destOrd="5" presId="urn:microsoft.com/office/officeart/2005/8/layout/hList1"/>
    <dgm:cxn modelId="{FD477E99-BE7D-43AF-A811-81F936B7AF68}" srcId="{9DB9E893-1B28-4C2A-9828-690F8F216001}" destId="{E1A0C110-4FDE-4358-BD9C-39CDF8546861}" srcOrd="3" destOrd="0" parTransId="{B1F36F70-2B5C-4D43-A8E2-02153B869F0D}" sibTransId="{7F4B569B-5242-4279-B35D-D26E71011EB7}"/>
    <dgm:cxn modelId="{20C799A1-08EC-4876-8155-13BAAF1FE96A}" type="presOf" srcId="{EA5349AC-5D8E-48CB-A369-FDB5639B591B}" destId="{19F8BC2F-A2D4-47B4-AFCB-E6A17BD049FD}" srcOrd="0" destOrd="4" presId="urn:microsoft.com/office/officeart/2005/8/layout/hList1"/>
    <dgm:cxn modelId="{B15EEFA4-3A5B-44B9-AC46-DC8E40E9594F}" srcId="{EA5349AC-5D8E-48CB-A369-FDB5639B591B}" destId="{35CFE75B-05D9-4B49-BD7D-86BFB166CA25}" srcOrd="1" destOrd="0" parTransId="{32972ABF-7411-4843-AB65-FEA61696B5C3}" sibTransId="{93DDC10B-CEBA-405D-9995-1F724F8B531A}"/>
    <dgm:cxn modelId="{8C01F0A6-FA6A-4782-8284-E98F7BAE5B74}" srcId="{50ACEAC8-F8D2-493B-BB56-8022319CC6ED}" destId="{6BE80387-4D94-4A3B-AA91-DA95D26E686B}" srcOrd="2" destOrd="0" parTransId="{5864EC5B-084D-4D75-BA84-42977F5EC01D}" sibTransId="{DD1CD90E-1130-4FBE-A8DE-672FB0BFC449}"/>
    <dgm:cxn modelId="{6862D5A9-90DD-4401-A719-92E57B554E0E}" srcId="{50ACEAC8-F8D2-493B-BB56-8022319CC6ED}" destId="{DA07A0B2-3C7E-4F38-8DFE-42F998445737}" srcOrd="1" destOrd="0" parTransId="{E0AD191E-FEF0-4135-8511-33626AE46DF6}" sibTransId="{FF58FDCC-E520-4B8F-A651-97110B5CA9F0}"/>
    <dgm:cxn modelId="{B52D04AA-86D9-4852-A365-56419C7619CA}" type="presOf" srcId="{F13BC79F-7E92-45B4-95AA-D9D6C7546674}" destId="{1BE2B7DA-B1A3-415D-B7F4-4D2C5CC7A68F}" srcOrd="0" destOrd="6" presId="urn:microsoft.com/office/officeart/2005/8/layout/hList1"/>
    <dgm:cxn modelId="{638476B4-BBB0-4FA6-BD27-2E7D3F17B003}" srcId="{9DB9E893-1B28-4C2A-9828-690F8F216001}" destId="{143D4F2B-BB46-4C5C-BB37-8C2AA3FAC1F6}" srcOrd="1" destOrd="0" parTransId="{5C97D636-9263-461E-B1A7-EF1D6A5FAF06}" sibTransId="{8078B7AA-B6D7-4F36-825C-E1AA44C86534}"/>
    <dgm:cxn modelId="{8D5076B5-216B-416B-962D-7211AFF5F5E9}" type="presOf" srcId="{50ACEAC8-F8D2-493B-BB56-8022319CC6ED}" destId="{1BE2B7DA-B1A3-415D-B7F4-4D2C5CC7A68F}" srcOrd="0" destOrd="0" presId="urn:microsoft.com/office/officeart/2005/8/layout/hList1"/>
    <dgm:cxn modelId="{972697C2-116E-46BC-96D7-FF99C6AB2FF9}" type="presOf" srcId="{1E59A9D7-70F9-4F40-812D-786CBEB8EEFA}" destId="{19F8BC2F-A2D4-47B4-AFCB-E6A17BD049FD}" srcOrd="0" destOrd="0" presId="urn:microsoft.com/office/officeart/2005/8/layout/hList1"/>
    <dgm:cxn modelId="{FAE244CC-8D77-48CA-BAE1-4029408AA10E}" srcId="{D8B49105-514F-4F7E-826B-A1205DEC82B9}" destId="{C66D2C3C-2261-45C7-86F8-27B909CAE765}" srcOrd="2" destOrd="0" parTransId="{E58C6681-B07F-434C-883A-95E920CA8745}" sibTransId="{943999C1-BD03-4FF9-8B34-49E9D0BD83D7}"/>
    <dgm:cxn modelId="{45AF32CE-46B5-485C-86C3-E7690C604D12}" srcId="{9DB9E893-1B28-4C2A-9828-690F8F216001}" destId="{EA5349AC-5D8E-48CB-A369-FDB5639B591B}" srcOrd="2" destOrd="0" parTransId="{CD96A497-BB51-48D5-B736-2FFC2D067276}" sibTransId="{89584E50-6E4F-4FAA-A74F-DEF685A7A3B7}"/>
    <dgm:cxn modelId="{0EE5A1D4-569D-4628-9F28-55D9B7716EC0}" type="presOf" srcId="{1E299C91-D8FB-4E22-A261-9C550AB7DCDC}" destId="{1BE2B7DA-B1A3-415D-B7F4-4D2C5CC7A68F}" srcOrd="0" destOrd="7" presId="urn:microsoft.com/office/officeart/2005/8/layout/hList1"/>
    <dgm:cxn modelId="{6B104DDA-DA5D-4416-A246-9D7652F97D0A}" srcId="{31BE85A9-B23B-40C2-A1B6-EB341EE68F43}" destId="{80FA5644-6F7C-4234-BD77-99E8583E621D}" srcOrd="6" destOrd="0" parTransId="{15CB87A1-2A4B-4DF5-BF99-97443FC0CC76}" sibTransId="{49112D6F-F591-4926-81A5-0550B8CA7976}"/>
    <dgm:cxn modelId="{547486DA-4C2F-4195-9A0D-ECAF6A69361D}" srcId="{EA5349AC-5D8E-48CB-A369-FDB5639B591B}" destId="{8B6CE521-AB54-4FB2-B482-F9420EF85896}" srcOrd="0" destOrd="0" parTransId="{D7742E5D-4DDF-474B-B1F5-A4803140904F}" sibTransId="{3E1AE9E5-0AA5-4849-B0A6-38EC6DC99E9C}"/>
    <dgm:cxn modelId="{982233DB-6014-4CC3-B57E-EE5774887A75}" srcId="{31BE85A9-B23B-40C2-A1B6-EB341EE68F43}" destId="{DEF92BEA-FAEF-4E09-895A-C9C5F3140B05}" srcOrd="5" destOrd="0" parTransId="{051745DC-7FF8-4CB5-8C54-E96F5D2C72D7}" sibTransId="{9590D798-CB83-4D46-832E-DBE83AD8A3BE}"/>
    <dgm:cxn modelId="{EA3408ED-07C2-4107-B694-51CC89B57FA6}" type="presOf" srcId="{7DA22B71-2409-4144-8971-6B7BFD6607C1}" destId="{CC91A7F7-F8AC-4843-B116-0C7BDFBCE492}" srcOrd="0" destOrd="4" presId="urn:microsoft.com/office/officeart/2005/8/layout/hList1"/>
    <dgm:cxn modelId="{387782EE-5B26-4287-9C2F-0CE0F867C6DC}" srcId="{31BE85A9-B23B-40C2-A1B6-EB341EE68F43}" destId="{E658CCA9-9144-47A1-AAD2-35137FEEFAF0}" srcOrd="3" destOrd="0" parTransId="{AA1A7B98-C77B-4839-8D8D-A0D19DD92EFA}" sibTransId="{80EEF456-EAB4-431E-98BF-84BCDBFF3DF7}"/>
    <dgm:cxn modelId="{F52AF9EE-FB74-4DF1-B364-2156BAA03827}" srcId="{50ACEAC8-F8D2-493B-BB56-8022319CC6ED}" destId="{4145857F-8FEB-4E15-90B4-9DE1DB52CDAA}" srcOrd="0" destOrd="0" parTransId="{BE83C970-9299-4BCB-AECB-BB81D95DE0B0}" sibTransId="{B61CF574-6C15-4B55-9CCD-125192ED9CBF}"/>
    <dgm:cxn modelId="{A41F6FEF-3E4F-4C8F-A117-BF55B0018006}" type="presOf" srcId="{8DF74C78-7BAF-45B2-B231-BCE653A8A12C}" destId="{CC91A7F7-F8AC-4843-B116-0C7BDFBCE492}" srcOrd="0" destOrd="1" presId="urn:microsoft.com/office/officeart/2005/8/layout/hList1"/>
    <dgm:cxn modelId="{0504FDF8-EF30-4ED2-BF06-7622DB0EB706}" type="presOf" srcId="{6BE80387-4D94-4A3B-AA91-DA95D26E686B}" destId="{1BE2B7DA-B1A3-415D-B7F4-4D2C5CC7A68F}" srcOrd="0" destOrd="3" presId="urn:microsoft.com/office/officeart/2005/8/layout/hList1"/>
    <dgm:cxn modelId="{E4A33261-2E20-4826-97AD-C068C5ED6343}" type="presParOf" srcId="{02F6A33D-E098-4D0E-B1FB-DE9BD37C72E6}" destId="{E4FF4691-37B5-4440-A788-33E54AC5D84F}" srcOrd="0" destOrd="0" presId="urn:microsoft.com/office/officeart/2005/8/layout/hList1"/>
    <dgm:cxn modelId="{25C41FE8-DAD2-4CC4-9830-946FD7CA62F2}" type="presParOf" srcId="{E4FF4691-37B5-4440-A788-33E54AC5D84F}" destId="{4EE92F2A-35D8-49BC-A837-3047152C654D}" srcOrd="0" destOrd="0" presId="urn:microsoft.com/office/officeart/2005/8/layout/hList1"/>
    <dgm:cxn modelId="{C01FAF68-B74D-4C99-923F-1213C05D7FEF}" type="presParOf" srcId="{E4FF4691-37B5-4440-A788-33E54AC5D84F}" destId="{19F8BC2F-A2D4-47B4-AFCB-E6A17BD049FD}" srcOrd="1" destOrd="0" presId="urn:microsoft.com/office/officeart/2005/8/layout/hList1"/>
    <dgm:cxn modelId="{0BDAE2EE-D90D-4372-BBD1-09EEB95A2940}" type="presParOf" srcId="{02F6A33D-E098-4D0E-B1FB-DE9BD37C72E6}" destId="{7D36BE9E-A295-448E-AD2C-11F42A0456E5}" srcOrd="1" destOrd="0" presId="urn:microsoft.com/office/officeart/2005/8/layout/hList1"/>
    <dgm:cxn modelId="{009FF0AA-D6C1-4B2B-83B4-6CC139FC73F0}" type="presParOf" srcId="{02F6A33D-E098-4D0E-B1FB-DE9BD37C72E6}" destId="{4AF1E60A-E4FA-40D4-884C-94310B8418CB}" srcOrd="2" destOrd="0" presId="urn:microsoft.com/office/officeart/2005/8/layout/hList1"/>
    <dgm:cxn modelId="{5B30B823-D674-4378-BDCF-137DF1E4FD0C}" type="presParOf" srcId="{4AF1E60A-E4FA-40D4-884C-94310B8418CB}" destId="{BEFCE6FD-3EAE-49AA-9491-E2F26029194F}" srcOrd="0" destOrd="0" presId="urn:microsoft.com/office/officeart/2005/8/layout/hList1"/>
    <dgm:cxn modelId="{53719C7B-A3ED-4896-B65D-1B5C04750DFD}" type="presParOf" srcId="{4AF1E60A-E4FA-40D4-884C-94310B8418CB}" destId="{CC91A7F7-F8AC-4843-B116-0C7BDFBCE492}" srcOrd="1" destOrd="0" presId="urn:microsoft.com/office/officeart/2005/8/layout/hList1"/>
    <dgm:cxn modelId="{1674CFF8-A31C-46B9-9B51-C251ADB375AC}" type="presParOf" srcId="{02F6A33D-E098-4D0E-B1FB-DE9BD37C72E6}" destId="{9B40AC11-75CD-466F-8385-21F016FD28AC}" srcOrd="3" destOrd="0" presId="urn:microsoft.com/office/officeart/2005/8/layout/hList1"/>
    <dgm:cxn modelId="{F266BB40-FAF6-474A-9DCD-7FE726F4CAC4}" type="presParOf" srcId="{02F6A33D-E098-4D0E-B1FB-DE9BD37C72E6}" destId="{C21EF93F-49E9-4ACB-A6D1-F169E8EE4AA2}" srcOrd="4" destOrd="0" presId="urn:microsoft.com/office/officeart/2005/8/layout/hList1"/>
    <dgm:cxn modelId="{3063B78C-7BE2-47CF-AD8B-87CE83725F31}" type="presParOf" srcId="{C21EF93F-49E9-4ACB-A6D1-F169E8EE4AA2}" destId="{FD35A734-AEC6-4164-BF0D-5AC8B06A79A8}" srcOrd="0" destOrd="0" presId="urn:microsoft.com/office/officeart/2005/8/layout/hList1"/>
    <dgm:cxn modelId="{7A9AF8CF-A66E-4448-8D58-7F39325F4C0C}" type="presParOf" srcId="{C21EF93F-49E9-4ACB-A6D1-F169E8EE4AA2}" destId="{1BE2B7DA-B1A3-415D-B7F4-4D2C5CC7A6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A9FE86-7CAD-4FA3-B172-F005B01EA76D}" type="doc">
      <dgm:prSet loTypeId="urn:microsoft.com/office/officeart/2005/8/layout/hChevron3" loCatId="process" qsTypeId="urn:microsoft.com/office/officeart/2005/8/quickstyle/simple1" qsCatId="simple" csTypeId="urn:microsoft.com/office/officeart/2005/8/colors/colorful1" csCatId="colorful" phldr="1"/>
      <dgm:spPr/>
    </dgm:pt>
    <dgm:pt modelId="{E016D8D2-8CD9-49A6-9814-9E97B552F478}">
      <dgm:prSet phldrT="[Text]"/>
      <dgm:spPr>
        <a:solidFill>
          <a:schemeClr val="accent1"/>
        </a:solidFill>
      </dgm:spPr>
      <dgm:t>
        <a:bodyPr/>
        <a:lstStyle/>
        <a:p>
          <a:r>
            <a:rPr lang="en-US"/>
            <a:t>Fall 2024</a:t>
          </a:r>
        </a:p>
      </dgm:t>
    </dgm:pt>
    <dgm:pt modelId="{4DA311E5-821D-4176-9E95-41777CA30F1C}" type="parTrans" cxnId="{A8FC9991-F594-44E8-A56D-850C68E35809}">
      <dgm:prSet/>
      <dgm:spPr/>
      <dgm:t>
        <a:bodyPr/>
        <a:lstStyle/>
        <a:p>
          <a:endParaRPr lang="en-US"/>
        </a:p>
      </dgm:t>
    </dgm:pt>
    <dgm:pt modelId="{F3EAB6DC-0006-467C-BE5B-4760C0EA36F0}" type="sibTrans" cxnId="{A8FC9991-F594-44E8-A56D-850C68E35809}">
      <dgm:prSet/>
      <dgm:spPr/>
      <dgm:t>
        <a:bodyPr/>
        <a:lstStyle/>
        <a:p>
          <a:endParaRPr lang="en-US"/>
        </a:p>
      </dgm:t>
    </dgm:pt>
    <dgm:pt modelId="{05D88156-8E91-4FFF-8471-9F64C0DC1C49}">
      <dgm:prSet phldrT="[Text]"/>
      <dgm:spPr/>
      <dgm:t>
        <a:bodyPr/>
        <a:lstStyle/>
        <a:p>
          <a:r>
            <a:rPr lang="en-US"/>
            <a:t>Spring 2025</a:t>
          </a:r>
        </a:p>
      </dgm:t>
    </dgm:pt>
    <dgm:pt modelId="{7F8A3D1B-E448-41DA-A5DD-47C5D6B6484B}" type="parTrans" cxnId="{39805E6E-DD82-4656-AACB-B1030D280B62}">
      <dgm:prSet/>
      <dgm:spPr/>
      <dgm:t>
        <a:bodyPr/>
        <a:lstStyle/>
        <a:p>
          <a:endParaRPr lang="en-US"/>
        </a:p>
      </dgm:t>
    </dgm:pt>
    <dgm:pt modelId="{6F3F49C8-D3E5-40AD-9A31-E2CBB45E8014}" type="sibTrans" cxnId="{39805E6E-DD82-4656-AACB-B1030D280B62}">
      <dgm:prSet/>
      <dgm:spPr/>
      <dgm:t>
        <a:bodyPr/>
        <a:lstStyle/>
        <a:p>
          <a:endParaRPr lang="en-US"/>
        </a:p>
      </dgm:t>
    </dgm:pt>
    <dgm:pt modelId="{ED7ADD7D-7B37-403C-A55C-F76F35F4167A}">
      <dgm:prSet phldrT="[Text]"/>
      <dgm:spPr/>
      <dgm:t>
        <a:bodyPr/>
        <a:lstStyle/>
        <a:p>
          <a:r>
            <a:rPr lang="en-US"/>
            <a:t>Fall 2025</a:t>
          </a:r>
        </a:p>
      </dgm:t>
    </dgm:pt>
    <dgm:pt modelId="{C3609D7F-A00E-4F6D-B037-FEF8733F3026}" type="parTrans" cxnId="{E7769E09-F5B2-4532-8021-1F55C932113E}">
      <dgm:prSet/>
      <dgm:spPr/>
      <dgm:t>
        <a:bodyPr/>
        <a:lstStyle/>
        <a:p>
          <a:endParaRPr lang="en-US"/>
        </a:p>
      </dgm:t>
    </dgm:pt>
    <dgm:pt modelId="{4C23E83D-845B-44C9-B5AE-B4103242F25D}" type="sibTrans" cxnId="{E7769E09-F5B2-4532-8021-1F55C932113E}">
      <dgm:prSet/>
      <dgm:spPr/>
      <dgm:t>
        <a:bodyPr/>
        <a:lstStyle/>
        <a:p>
          <a:endParaRPr lang="en-US"/>
        </a:p>
      </dgm:t>
    </dgm:pt>
    <dgm:pt modelId="{A13438CE-E8A4-4E37-90E8-6E132FD586D6}" type="pres">
      <dgm:prSet presAssocID="{E2A9FE86-7CAD-4FA3-B172-F005B01EA76D}" presName="Name0" presStyleCnt="0">
        <dgm:presLayoutVars>
          <dgm:dir/>
          <dgm:resizeHandles val="exact"/>
        </dgm:presLayoutVars>
      </dgm:prSet>
      <dgm:spPr/>
    </dgm:pt>
    <dgm:pt modelId="{0D75672E-8A24-4CF3-918F-CA858AB8E7C6}" type="pres">
      <dgm:prSet presAssocID="{E016D8D2-8CD9-49A6-9814-9E97B552F478}" presName="parTxOnly" presStyleLbl="node1" presStyleIdx="0" presStyleCnt="3">
        <dgm:presLayoutVars>
          <dgm:bulletEnabled val="1"/>
        </dgm:presLayoutVars>
      </dgm:prSet>
      <dgm:spPr/>
    </dgm:pt>
    <dgm:pt modelId="{DCA5725D-534F-48DD-BE90-829F5D15D910}" type="pres">
      <dgm:prSet presAssocID="{F3EAB6DC-0006-467C-BE5B-4760C0EA36F0}" presName="parSpace" presStyleCnt="0"/>
      <dgm:spPr/>
    </dgm:pt>
    <dgm:pt modelId="{B5BFB88C-18B0-4113-B3A3-B36E47E8D09C}" type="pres">
      <dgm:prSet presAssocID="{05D88156-8E91-4FFF-8471-9F64C0DC1C49}" presName="parTxOnly" presStyleLbl="node1" presStyleIdx="1" presStyleCnt="3">
        <dgm:presLayoutVars>
          <dgm:bulletEnabled val="1"/>
        </dgm:presLayoutVars>
      </dgm:prSet>
      <dgm:spPr/>
    </dgm:pt>
    <dgm:pt modelId="{CCFC7FE8-5C29-446E-BDBE-0E4390764CD8}" type="pres">
      <dgm:prSet presAssocID="{6F3F49C8-D3E5-40AD-9A31-E2CBB45E8014}" presName="parSpace" presStyleCnt="0"/>
      <dgm:spPr/>
    </dgm:pt>
    <dgm:pt modelId="{E49729CC-EB70-40C5-ACEC-E78C4CC78FDE}" type="pres">
      <dgm:prSet presAssocID="{ED7ADD7D-7B37-403C-A55C-F76F35F4167A}" presName="parTxOnly" presStyleLbl="node1" presStyleIdx="2" presStyleCnt="3" custLinFactNeighborY="-1213">
        <dgm:presLayoutVars>
          <dgm:bulletEnabled val="1"/>
        </dgm:presLayoutVars>
      </dgm:prSet>
      <dgm:spPr/>
    </dgm:pt>
  </dgm:ptLst>
  <dgm:cxnLst>
    <dgm:cxn modelId="{E7769E09-F5B2-4532-8021-1F55C932113E}" srcId="{E2A9FE86-7CAD-4FA3-B172-F005B01EA76D}" destId="{ED7ADD7D-7B37-403C-A55C-F76F35F4167A}" srcOrd="2" destOrd="0" parTransId="{C3609D7F-A00E-4F6D-B037-FEF8733F3026}" sibTransId="{4C23E83D-845B-44C9-B5AE-B4103242F25D}"/>
    <dgm:cxn modelId="{3B61B12A-2CED-4D7A-9F7B-F7007026198F}" type="presOf" srcId="{ED7ADD7D-7B37-403C-A55C-F76F35F4167A}" destId="{E49729CC-EB70-40C5-ACEC-E78C4CC78FDE}" srcOrd="0" destOrd="0" presId="urn:microsoft.com/office/officeart/2005/8/layout/hChevron3"/>
    <dgm:cxn modelId="{C0257B47-4545-456C-98D6-22ABBE3EFBFE}" type="presOf" srcId="{05D88156-8E91-4FFF-8471-9F64C0DC1C49}" destId="{B5BFB88C-18B0-4113-B3A3-B36E47E8D09C}" srcOrd="0" destOrd="0" presId="urn:microsoft.com/office/officeart/2005/8/layout/hChevron3"/>
    <dgm:cxn modelId="{39805E6E-DD82-4656-AACB-B1030D280B62}" srcId="{E2A9FE86-7CAD-4FA3-B172-F005B01EA76D}" destId="{05D88156-8E91-4FFF-8471-9F64C0DC1C49}" srcOrd="1" destOrd="0" parTransId="{7F8A3D1B-E448-41DA-A5DD-47C5D6B6484B}" sibTransId="{6F3F49C8-D3E5-40AD-9A31-E2CBB45E8014}"/>
    <dgm:cxn modelId="{A8FC9991-F594-44E8-A56D-850C68E35809}" srcId="{E2A9FE86-7CAD-4FA3-B172-F005B01EA76D}" destId="{E016D8D2-8CD9-49A6-9814-9E97B552F478}" srcOrd="0" destOrd="0" parTransId="{4DA311E5-821D-4176-9E95-41777CA30F1C}" sibTransId="{F3EAB6DC-0006-467C-BE5B-4760C0EA36F0}"/>
    <dgm:cxn modelId="{CD05F9B5-C450-4E8C-B6AD-960D473960C6}" type="presOf" srcId="{E016D8D2-8CD9-49A6-9814-9E97B552F478}" destId="{0D75672E-8A24-4CF3-918F-CA858AB8E7C6}" srcOrd="0" destOrd="0" presId="urn:microsoft.com/office/officeart/2005/8/layout/hChevron3"/>
    <dgm:cxn modelId="{145BB0F4-B1A4-49E1-B626-D457DB17A623}" type="presOf" srcId="{E2A9FE86-7CAD-4FA3-B172-F005B01EA76D}" destId="{A13438CE-E8A4-4E37-90E8-6E132FD586D6}" srcOrd="0" destOrd="0" presId="urn:microsoft.com/office/officeart/2005/8/layout/hChevron3"/>
    <dgm:cxn modelId="{4926F1C1-4B9E-4DC2-9166-3A642565E042}" type="presParOf" srcId="{A13438CE-E8A4-4E37-90E8-6E132FD586D6}" destId="{0D75672E-8A24-4CF3-918F-CA858AB8E7C6}" srcOrd="0" destOrd="0" presId="urn:microsoft.com/office/officeart/2005/8/layout/hChevron3"/>
    <dgm:cxn modelId="{D7276BFF-5C09-4139-9A8A-AD3FDA98F181}" type="presParOf" srcId="{A13438CE-E8A4-4E37-90E8-6E132FD586D6}" destId="{DCA5725D-534F-48DD-BE90-829F5D15D910}" srcOrd="1" destOrd="0" presId="urn:microsoft.com/office/officeart/2005/8/layout/hChevron3"/>
    <dgm:cxn modelId="{6CEF12B6-452B-4EF1-B94C-FB47347F3226}" type="presParOf" srcId="{A13438CE-E8A4-4E37-90E8-6E132FD586D6}" destId="{B5BFB88C-18B0-4113-B3A3-B36E47E8D09C}" srcOrd="2" destOrd="0" presId="urn:microsoft.com/office/officeart/2005/8/layout/hChevron3"/>
    <dgm:cxn modelId="{A82B6AA1-186A-4C83-AB32-388BACA32619}" type="presParOf" srcId="{A13438CE-E8A4-4E37-90E8-6E132FD586D6}" destId="{CCFC7FE8-5C29-446E-BDBE-0E4390764CD8}" srcOrd="3" destOrd="0" presId="urn:microsoft.com/office/officeart/2005/8/layout/hChevron3"/>
    <dgm:cxn modelId="{AE3FBD09-E122-41C0-BF31-FA188205977F}" type="presParOf" srcId="{A13438CE-E8A4-4E37-90E8-6E132FD586D6}" destId="{E49729CC-EB70-40C5-ACEC-E78C4CC78FDE}"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6CA29C-E008-49B9-A26B-DA6760D9948E}"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204791CF-3B69-473E-BFDB-EBBAB3C84A64}">
      <dgm:prSet/>
      <dgm:spPr/>
      <dgm:t>
        <a:bodyPr/>
        <a:lstStyle/>
        <a:p>
          <a:r>
            <a:rPr lang="en-US"/>
            <a:t>May include more questions asked in each topic</a:t>
          </a:r>
        </a:p>
      </dgm:t>
    </dgm:pt>
    <dgm:pt modelId="{8C615FB9-FD6E-44C5-B4F9-ACA1EBA9B99C}" type="parTrans" cxnId="{F0F40504-FD00-4697-9D3E-0B91923311B9}">
      <dgm:prSet/>
      <dgm:spPr/>
      <dgm:t>
        <a:bodyPr/>
        <a:lstStyle/>
        <a:p>
          <a:endParaRPr lang="en-US"/>
        </a:p>
      </dgm:t>
    </dgm:pt>
    <dgm:pt modelId="{A6EC22EA-4CD0-4823-8C99-652C13A863BC}" type="sibTrans" cxnId="{F0F40504-FD00-4697-9D3E-0B91923311B9}">
      <dgm:prSet/>
      <dgm:spPr/>
      <dgm:t>
        <a:bodyPr/>
        <a:lstStyle/>
        <a:p>
          <a:endParaRPr lang="en-US"/>
        </a:p>
      </dgm:t>
    </dgm:pt>
    <dgm:pt modelId="{B0F23D8D-4FD5-4F85-9B5C-3C70B367F828}">
      <dgm:prSet/>
      <dgm:spPr/>
      <dgm:t>
        <a:bodyPr/>
        <a:lstStyle/>
        <a:p>
          <a:r>
            <a:rPr lang="en-US"/>
            <a:t>Complete Q-Focus Analysis</a:t>
          </a:r>
        </a:p>
      </dgm:t>
    </dgm:pt>
    <dgm:pt modelId="{0C73CAD5-EB38-4241-BEBA-1830AA979E53}" type="parTrans" cxnId="{03F4DFC2-9483-4DD0-A03E-C4EE9BD17AE0}">
      <dgm:prSet/>
      <dgm:spPr/>
      <dgm:t>
        <a:bodyPr/>
        <a:lstStyle/>
        <a:p>
          <a:endParaRPr lang="en-US"/>
        </a:p>
      </dgm:t>
    </dgm:pt>
    <dgm:pt modelId="{006DC863-D33D-440E-AC07-E45A64F7A075}" type="sibTrans" cxnId="{03F4DFC2-9483-4DD0-A03E-C4EE9BD17AE0}">
      <dgm:prSet/>
      <dgm:spPr/>
      <dgm:t>
        <a:bodyPr/>
        <a:lstStyle/>
        <a:p>
          <a:endParaRPr lang="en-US"/>
        </a:p>
      </dgm:t>
    </dgm:pt>
    <dgm:pt modelId="{89D5CCAA-7B0F-4EE4-AEC0-529B656685D0}">
      <dgm:prSet/>
      <dgm:spPr/>
      <dgm:t>
        <a:bodyPr/>
        <a:lstStyle/>
        <a:p>
          <a:r>
            <a:rPr lang="en-US"/>
            <a:t>Individual item analysis on multiple select questions</a:t>
          </a:r>
        </a:p>
      </dgm:t>
    </dgm:pt>
    <dgm:pt modelId="{EA01B4E5-4F2E-4D9E-95EB-BA67F92FB9B6}" type="parTrans" cxnId="{43425AAB-11A6-4A28-B59B-B30482D9301C}">
      <dgm:prSet/>
      <dgm:spPr/>
      <dgm:t>
        <a:bodyPr/>
        <a:lstStyle/>
        <a:p>
          <a:endParaRPr lang="en-US"/>
        </a:p>
      </dgm:t>
    </dgm:pt>
    <dgm:pt modelId="{6D8E61D7-7181-4F39-AF15-324E20EB8BEB}" type="sibTrans" cxnId="{43425AAB-11A6-4A28-B59B-B30482D9301C}">
      <dgm:prSet/>
      <dgm:spPr/>
      <dgm:t>
        <a:bodyPr/>
        <a:lstStyle/>
        <a:p>
          <a:endParaRPr lang="en-US"/>
        </a:p>
      </dgm:t>
    </dgm:pt>
    <dgm:pt modelId="{0E0155BB-ABC5-4711-97C1-CF6666D5FD20}">
      <dgm:prSet/>
      <dgm:spPr/>
      <dgm:t>
        <a:bodyPr/>
        <a:lstStyle/>
        <a:p>
          <a:r>
            <a:rPr lang="en-US"/>
            <a:t>Develop interventions for F25</a:t>
          </a:r>
        </a:p>
      </dgm:t>
    </dgm:pt>
    <dgm:pt modelId="{578B046E-F725-461B-883C-64BD92DCCBAF}" type="parTrans" cxnId="{C058B6EF-9554-478B-BC85-B39C1E24EE9A}">
      <dgm:prSet/>
      <dgm:spPr/>
      <dgm:t>
        <a:bodyPr/>
        <a:lstStyle/>
        <a:p>
          <a:endParaRPr lang="en-US"/>
        </a:p>
      </dgm:t>
    </dgm:pt>
    <dgm:pt modelId="{075D4B19-0F53-4997-A50A-02DA3F53DB18}" type="sibTrans" cxnId="{C058B6EF-9554-478B-BC85-B39C1E24EE9A}">
      <dgm:prSet/>
      <dgm:spPr/>
      <dgm:t>
        <a:bodyPr/>
        <a:lstStyle/>
        <a:p>
          <a:endParaRPr lang="en-US"/>
        </a:p>
      </dgm:t>
    </dgm:pt>
    <dgm:pt modelId="{53198D1C-4EFA-4FCB-8B1D-4E8156FCE5A2}">
      <dgm:prSet/>
      <dgm:spPr/>
      <dgm:t>
        <a:bodyPr/>
        <a:lstStyle/>
        <a:p>
          <a:r>
            <a:rPr lang="en-US"/>
            <a:t>Compare pre vs. post intervention</a:t>
          </a:r>
        </a:p>
      </dgm:t>
    </dgm:pt>
    <dgm:pt modelId="{4CBD8FB7-2760-457C-AE5A-C9FDC583FE24}" type="parTrans" cxnId="{706956C4-FBB2-4403-88D6-2DA6C8573D4F}">
      <dgm:prSet/>
      <dgm:spPr/>
      <dgm:t>
        <a:bodyPr/>
        <a:lstStyle/>
        <a:p>
          <a:endParaRPr lang="en-US"/>
        </a:p>
      </dgm:t>
    </dgm:pt>
    <dgm:pt modelId="{0210A5A8-0C91-4426-8333-5200AA1B4E56}" type="sibTrans" cxnId="{706956C4-FBB2-4403-88D6-2DA6C8573D4F}">
      <dgm:prSet/>
      <dgm:spPr/>
      <dgm:t>
        <a:bodyPr/>
        <a:lstStyle/>
        <a:p>
          <a:endParaRPr lang="en-US"/>
        </a:p>
      </dgm:t>
    </dgm:pt>
    <dgm:pt modelId="{A7747B1F-AD2D-440C-8747-8AB6C7767EF2}">
      <dgm:prSet/>
      <dgm:spPr/>
      <dgm:t>
        <a:bodyPr/>
        <a:lstStyle/>
        <a:p>
          <a:r>
            <a:rPr lang="en-US"/>
            <a:t>Question Difficulty</a:t>
          </a:r>
        </a:p>
      </dgm:t>
    </dgm:pt>
    <dgm:pt modelId="{8C2B9880-8B57-4191-81CB-280FEEF177FA}" type="parTrans" cxnId="{AE1AD21B-CA4B-4AAB-9362-D0F4E0547FF3}">
      <dgm:prSet/>
      <dgm:spPr/>
      <dgm:t>
        <a:bodyPr/>
        <a:lstStyle/>
        <a:p>
          <a:endParaRPr lang="en-US"/>
        </a:p>
      </dgm:t>
    </dgm:pt>
    <dgm:pt modelId="{860214D6-BAD2-4FBE-9465-25C85303F444}" type="sibTrans" cxnId="{AE1AD21B-CA4B-4AAB-9362-D0F4E0547FF3}">
      <dgm:prSet/>
      <dgm:spPr/>
      <dgm:t>
        <a:bodyPr/>
        <a:lstStyle/>
        <a:p>
          <a:endParaRPr lang="en-US"/>
        </a:p>
      </dgm:t>
    </dgm:pt>
    <dgm:pt modelId="{96B30155-B4FF-4C2B-ABB6-99E3F166EA66}">
      <dgm:prSet/>
      <dgm:spPr/>
      <dgm:t>
        <a:bodyPr/>
        <a:lstStyle/>
        <a:p>
          <a:r>
            <a:rPr lang="en-US"/>
            <a:t>Metacognitive Growth</a:t>
          </a:r>
        </a:p>
      </dgm:t>
    </dgm:pt>
    <dgm:pt modelId="{16D8BECE-23BA-4EBB-B1C2-1852149897ED}" type="parTrans" cxnId="{35036BD8-CECB-4C61-AA8D-18DD5CD15D2C}">
      <dgm:prSet/>
      <dgm:spPr/>
      <dgm:t>
        <a:bodyPr/>
        <a:lstStyle/>
        <a:p>
          <a:endParaRPr lang="en-US"/>
        </a:p>
      </dgm:t>
    </dgm:pt>
    <dgm:pt modelId="{2FC95E63-AB39-46A3-8CE3-4838EDD4A19A}" type="sibTrans" cxnId="{35036BD8-CECB-4C61-AA8D-18DD5CD15D2C}">
      <dgm:prSet/>
      <dgm:spPr/>
      <dgm:t>
        <a:bodyPr/>
        <a:lstStyle/>
        <a:p>
          <a:endParaRPr lang="en-US"/>
        </a:p>
      </dgm:t>
    </dgm:pt>
    <dgm:pt modelId="{0DC5F432-8C58-4164-86A2-E09EF5ED75D2}">
      <dgm:prSet/>
      <dgm:spPr/>
      <dgm:t>
        <a:bodyPr/>
        <a:lstStyle/>
        <a:p>
          <a:r>
            <a:rPr lang="en-US"/>
            <a:t>Individually and across all three courses</a:t>
          </a:r>
        </a:p>
      </dgm:t>
    </dgm:pt>
    <dgm:pt modelId="{47165DBD-4017-4653-9384-FE97183FCC14}" type="parTrans" cxnId="{1DE22370-4CC0-4B85-9A66-EE0A8FD630DD}">
      <dgm:prSet/>
      <dgm:spPr/>
      <dgm:t>
        <a:bodyPr/>
        <a:lstStyle/>
        <a:p>
          <a:endParaRPr lang="en-US"/>
        </a:p>
      </dgm:t>
    </dgm:pt>
    <dgm:pt modelId="{3F559162-B68C-45B4-AE77-99145CB32704}" type="sibTrans" cxnId="{1DE22370-4CC0-4B85-9A66-EE0A8FD630DD}">
      <dgm:prSet/>
      <dgm:spPr/>
      <dgm:t>
        <a:bodyPr/>
        <a:lstStyle/>
        <a:p>
          <a:endParaRPr lang="en-US"/>
        </a:p>
      </dgm:t>
    </dgm:pt>
    <dgm:pt modelId="{5704C710-78E6-4576-B479-FA4BBA67E083}">
      <dgm:prSet/>
      <dgm:spPr/>
      <dgm:t>
        <a:bodyPr/>
        <a:lstStyle/>
        <a:p>
          <a:r>
            <a:rPr lang="en-US"/>
            <a:t>Did the interventions make a difference?</a:t>
          </a:r>
        </a:p>
      </dgm:t>
    </dgm:pt>
    <dgm:pt modelId="{DCAD6EB1-E580-47EF-B3BA-8240C1F4E381}" type="parTrans" cxnId="{8BFF5567-20C3-490A-AA38-CB1F69759C15}">
      <dgm:prSet/>
      <dgm:spPr/>
      <dgm:t>
        <a:bodyPr/>
        <a:lstStyle/>
        <a:p>
          <a:endParaRPr lang="en-US"/>
        </a:p>
      </dgm:t>
    </dgm:pt>
    <dgm:pt modelId="{256E8160-3276-4805-B025-2F9DD133F260}" type="sibTrans" cxnId="{8BFF5567-20C3-490A-AA38-CB1F69759C15}">
      <dgm:prSet/>
      <dgm:spPr/>
      <dgm:t>
        <a:bodyPr/>
        <a:lstStyle/>
        <a:p>
          <a:endParaRPr lang="en-US"/>
        </a:p>
      </dgm:t>
    </dgm:pt>
    <dgm:pt modelId="{72D8F9D6-C4EF-4AD5-9BAF-2DCF81AF12A6}">
      <dgm:prSet/>
      <dgm:spPr/>
      <dgm:t>
        <a:bodyPr/>
        <a:lstStyle/>
        <a:p>
          <a:r>
            <a:rPr lang="en-US"/>
            <a:t>Normalize question difficulty by exam difficulty</a:t>
          </a:r>
        </a:p>
      </dgm:t>
    </dgm:pt>
    <dgm:pt modelId="{322248E7-3F47-4D75-B40B-A75A95A6A19F}" type="parTrans" cxnId="{3AB5BF4D-23BD-42A0-AB48-1F1086683630}">
      <dgm:prSet/>
      <dgm:spPr/>
      <dgm:t>
        <a:bodyPr/>
        <a:lstStyle/>
        <a:p>
          <a:endParaRPr lang="en-US"/>
        </a:p>
      </dgm:t>
    </dgm:pt>
    <dgm:pt modelId="{C588EFB7-65AE-479B-A533-82EEBB5792C4}" type="sibTrans" cxnId="{3AB5BF4D-23BD-42A0-AB48-1F1086683630}">
      <dgm:prSet/>
      <dgm:spPr/>
      <dgm:t>
        <a:bodyPr/>
        <a:lstStyle/>
        <a:p>
          <a:endParaRPr lang="en-US"/>
        </a:p>
      </dgm:t>
    </dgm:pt>
    <dgm:pt modelId="{79E56FEF-51E1-488E-9FF6-8B18937C43E5}">
      <dgm:prSet/>
      <dgm:spPr/>
      <dgm:t>
        <a:bodyPr/>
        <a:lstStyle/>
        <a:p>
          <a:r>
            <a:rPr lang="en-US"/>
            <a:t>Review Qs with &gt; .06 difficulty scores</a:t>
          </a:r>
        </a:p>
      </dgm:t>
    </dgm:pt>
    <dgm:pt modelId="{6EF118D9-AD47-4745-BC6D-1486E5B6BA95}" type="parTrans" cxnId="{7B077661-9788-4FB6-88CB-A3290EB46A5B}">
      <dgm:prSet/>
      <dgm:spPr/>
      <dgm:t>
        <a:bodyPr/>
        <a:lstStyle/>
        <a:p>
          <a:endParaRPr lang="en-US"/>
        </a:p>
      </dgm:t>
    </dgm:pt>
    <dgm:pt modelId="{A0F78D16-0228-4A90-818D-2241B6505EB6}" type="sibTrans" cxnId="{7B077661-9788-4FB6-88CB-A3290EB46A5B}">
      <dgm:prSet/>
      <dgm:spPr/>
      <dgm:t>
        <a:bodyPr/>
        <a:lstStyle/>
        <a:p>
          <a:endParaRPr lang="en-US"/>
        </a:p>
      </dgm:t>
    </dgm:pt>
    <dgm:pt modelId="{6E3448F0-4229-4E84-B84F-F80630B73AFF}">
      <dgm:prSet/>
      <dgm:spPr/>
      <dgm:t>
        <a:bodyPr/>
        <a:lstStyle/>
        <a:p>
          <a:r>
            <a:rPr lang="en-US"/>
            <a:t>Conduct interventions &amp; use same exam questions</a:t>
          </a:r>
        </a:p>
      </dgm:t>
    </dgm:pt>
    <dgm:pt modelId="{61DEB101-BAE4-4198-B91B-891EA039DEB4}" type="parTrans" cxnId="{5EEB2894-A972-4AF8-9B63-3C57300A800B}">
      <dgm:prSet/>
      <dgm:spPr/>
      <dgm:t>
        <a:bodyPr/>
        <a:lstStyle/>
        <a:p>
          <a:endParaRPr lang="en-US"/>
        </a:p>
      </dgm:t>
    </dgm:pt>
    <dgm:pt modelId="{409DF1E2-B28A-444F-88B6-BDD824EFB6A2}" type="sibTrans" cxnId="{5EEB2894-A972-4AF8-9B63-3C57300A800B}">
      <dgm:prSet/>
      <dgm:spPr/>
      <dgm:t>
        <a:bodyPr/>
        <a:lstStyle/>
        <a:p>
          <a:endParaRPr lang="en-US"/>
        </a:p>
      </dgm:t>
    </dgm:pt>
    <dgm:pt modelId="{457DB99E-2A7D-406C-9B29-E7729EAEBDA5}" type="pres">
      <dgm:prSet presAssocID="{006CA29C-E008-49B9-A26B-DA6760D9948E}" presName="Name0" presStyleCnt="0">
        <dgm:presLayoutVars>
          <dgm:dir/>
          <dgm:resizeHandles val="exact"/>
        </dgm:presLayoutVars>
      </dgm:prSet>
      <dgm:spPr/>
    </dgm:pt>
    <dgm:pt modelId="{B9177174-B306-4CF4-A799-F5D6478B721E}" type="pres">
      <dgm:prSet presAssocID="{72D8F9D6-C4EF-4AD5-9BAF-2DCF81AF12A6}" presName="node" presStyleLbl="node1" presStyleIdx="0" presStyleCnt="10">
        <dgm:presLayoutVars>
          <dgm:bulletEnabled val="1"/>
        </dgm:presLayoutVars>
      </dgm:prSet>
      <dgm:spPr/>
    </dgm:pt>
    <dgm:pt modelId="{8AA8D1EC-F179-44D6-9206-B4579281A0E7}" type="pres">
      <dgm:prSet presAssocID="{C588EFB7-65AE-479B-A533-82EEBB5792C4}" presName="sibTrans" presStyleLbl="sibTrans1D1" presStyleIdx="0" presStyleCnt="9"/>
      <dgm:spPr/>
    </dgm:pt>
    <dgm:pt modelId="{7B77C202-DD9B-4EF5-BB1B-C61187D90476}" type="pres">
      <dgm:prSet presAssocID="{C588EFB7-65AE-479B-A533-82EEBB5792C4}" presName="connectorText" presStyleLbl="sibTrans1D1" presStyleIdx="0" presStyleCnt="9"/>
      <dgm:spPr/>
    </dgm:pt>
    <dgm:pt modelId="{ABDBF34F-ED4F-46C1-BF27-A4FCCE3A1AD3}" type="pres">
      <dgm:prSet presAssocID="{79E56FEF-51E1-488E-9FF6-8B18937C43E5}" presName="node" presStyleLbl="node1" presStyleIdx="1" presStyleCnt="10">
        <dgm:presLayoutVars>
          <dgm:bulletEnabled val="1"/>
        </dgm:presLayoutVars>
      </dgm:prSet>
      <dgm:spPr/>
    </dgm:pt>
    <dgm:pt modelId="{CF31CF68-38DA-408C-A214-D526DB2CE8F4}" type="pres">
      <dgm:prSet presAssocID="{A0F78D16-0228-4A90-818D-2241B6505EB6}" presName="sibTrans" presStyleLbl="sibTrans1D1" presStyleIdx="1" presStyleCnt="9"/>
      <dgm:spPr/>
    </dgm:pt>
    <dgm:pt modelId="{4CFE3C0A-C0E9-469C-8F95-3B626C89C39E}" type="pres">
      <dgm:prSet presAssocID="{A0F78D16-0228-4A90-818D-2241B6505EB6}" presName="connectorText" presStyleLbl="sibTrans1D1" presStyleIdx="1" presStyleCnt="9"/>
      <dgm:spPr/>
    </dgm:pt>
    <dgm:pt modelId="{1B4CBBD0-263D-4D32-9F0E-75A2001E1292}" type="pres">
      <dgm:prSet presAssocID="{204791CF-3B69-473E-BFDB-EBBAB3C84A64}" presName="node" presStyleLbl="node1" presStyleIdx="2" presStyleCnt="10">
        <dgm:presLayoutVars>
          <dgm:bulletEnabled val="1"/>
        </dgm:presLayoutVars>
      </dgm:prSet>
      <dgm:spPr/>
    </dgm:pt>
    <dgm:pt modelId="{47E66BC4-009C-43D5-9B72-22C8226A60F8}" type="pres">
      <dgm:prSet presAssocID="{A6EC22EA-4CD0-4823-8C99-652C13A863BC}" presName="sibTrans" presStyleLbl="sibTrans1D1" presStyleIdx="2" presStyleCnt="9"/>
      <dgm:spPr/>
    </dgm:pt>
    <dgm:pt modelId="{EEEA87B1-A65D-4C17-8B07-115060E848ED}" type="pres">
      <dgm:prSet presAssocID="{A6EC22EA-4CD0-4823-8C99-652C13A863BC}" presName="connectorText" presStyleLbl="sibTrans1D1" presStyleIdx="2" presStyleCnt="9"/>
      <dgm:spPr/>
    </dgm:pt>
    <dgm:pt modelId="{844F52A8-E898-4109-A9C3-C745103DD674}" type="pres">
      <dgm:prSet presAssocID="{B0F23D8D-4FD5-4F85-9B5C-3C70B367F828}" presName="node" presStyleLbl="node1" presStyleIdx="3" presStyleCnt="10">
        <dgm:presLayoutVars>
          <dgm:bulletEnabled val="1"/>
        </dgm:presLayoutVars>
      </dgm:prSet>
      <dgm:spPr/>
    </dgm:pt>
    <dgm:pt modelId="{5DF5AC1A-0997-46DB-AA29-53A704D80755}" type="pres">
      <dgm:prSet presAssocID="{006DC863-D33D-440E-AC07-E45A64F7A075}" presName="sibTrans" presStyleLbl="sibTrans1D1" presStyleIdx="3" presStyleCnt="9"/>
      <dgm:spPr/>
    </dgm:pt>
    <dgm:pt modelId="{F9DE8DB2-3178-4BA3-A92A-62D3B185B69B}" type="pres">
      <dgm:prSet presAssocID="{006DC863-D33D-440E-AC07-E45A64F7A075}" presName="connectorText" presStyleLbl="sibTrans1D1" presStyleIdx="3" presStyleCnt="9"/>
      <dgm:spPr/>
    </dgm:pt>
    <dgm:pt modelId="{2130AD34-7544-4012-B41F-CAC45B5CC8E1}" type="pres">
      <dgm:prSet presAssocID="{89D5CCAA-7B0F-4EE4-AEC0-529B656685D0}" presName="node" presStyleLbl="node1" presStyleIdx="4" presStyleCnt="10">
        <dgm:presLayoutVars>
          <dgm:bulletEnabled val="1"/>
        </dgm:presLayoutVars>
      </dgm:prSet>
      <dgm:spPr/>
    </dgm:pt>
    <dgm:pt modelId="{80456AA1-3C82-4ECF-9378-1DFB4D5F8C73}" type="pres">
      <dgm:prSet presAssocID="{6D8E61D7-7181-4F39-AF15-324E20EB8BEB}" presName="sibTrans" presStyleLbl="sibTrans1D1" presStyleIdx="4" presStyleCnt="9"/>
      <dgm:spPr/>
    </dgm:pt>
    <dgm:pt modelId="{97BD67AF-0770-4A5E-94E6-6209D4E224F2}" type="pres">
      <dgm:prSet presAssocID="{6D8E61D7-7181-4F39-AF15-324E20EB8BEB}" presName="connectorText" presStyleLbl="sibTrans1D1" presStyleIdx="4" presStyleCnt="9"/>
      <dgm:spPr/>
    </dgm:pt>
    <dgm:pt modelId="{43A8F153-2043-47A1-8504-C93D0E2DF74A}" type="pres">
      <dgm:prSet presAssocID="{0E0155BB-ABC5-4711-97C1-CF6666D5FD20}" presName="node" presStyleLbl="node1" presStyleIdx="5" presStyleCnt="10">
        <dgm:presLayoutVars>
          <dgm:bulletEnabled val="1"/>
        </dgm:presLayoutVars>
      </dgm:prSet>
      <dgm:spPr/>
    </dgm:pt>
    <dgm:pt modelId="{0AE42CAC-D0F4-4000-A370-22BEF07100A3}" type="pres">
      <dgm:prSet presAssocID="{075D4B19-0F53-4997-A50A-02DA3F53DB18}" presName="sibTrans" presStyleLbl="sibTrans1D1" presStyleIdx="5" presStyleCnt="9"/>
      <dgm:spPr/>
    </dgm:pt>
    <dgm:pt modelId="{E896459A-C526-4296-BF70-D81814A11F69}" type="pres">
      <dgm:prSet presAssocID="{075D4B19-0F53-4997-A50A-02DA3F53DB18}" presName="connectorText" presStyleLbl="sibTrans1D1" presStyleIdx="5" presStyleCnt="9"/>
      <dgm:spPr/>
    </dgm:pt>
    <dgm:pt modelId="{2658E029-EF40-4F62-8D9F-45695E1C94F3}" type="pres">
      <dgm:prSet presAssocID="{6E3448F0-4229-4E84-B84F-F80630B73AFF}" presName="node" presStyleLbl="node1" presStyleIdx="6" presStyleCnt="10">
        <dgm:presLayoutVars>
          <dgm:bulletEnabled val="1"/>
        </dgm:presLayoutVars>
      </dgm:prSet>
      <dgm:spPr/>
    </dgm:pt>
    <dgm:pt modelId="{9CDCA9C2-FCAA-4162-97D7-7905E0F3744E}" type="pres">
      <dgm:prSet presAssocID="{409DF1E2-B28A-444F-88B6-BDD824EFB6A2}" presName="sibTrans" presStyleLbl="sibTrans1D1" presStyleIdx="6" presStyleCnt="9"/>
      <dgm:spPr/>
    </dgm:pt>
    <dgm:pt modelId="{A8643446-1BD5-448D-BB38-5EBEA2392737}" type="pres">
      <dgm:prSet presAssocID="{409DF1E2-B28A-444F-88B6-BDD824EFB6A2}" presName="connectorText" presStyleLbl="sibTrans1D1" presStyleIdx="6" presStyleCnt="9"/>
      <dgm:spPr/>
    </dgm:pt>
    <dgm:pt modelId="{3E900233-F0A6-4627-B6E7-ECB68AB6086E}" type="pres">
      <dgm:prSet presAssocID="{53198D1C-4EFA-4FCB-8B1D-4E8156FCE5A2}" presName="node" presStyleLbl="node1" presStyleIdx="7" presStyleCnt="10">
        <dgm:presLayoutVars>
          <dgm:bulletEnabled val="1"/>
        </dgm:presLayoutVars>
      </dgm:prSet>
      <dgm:spPr/>
    </dgm:pt>
    <dgm:pt modelId="{5EBBD17F-C086-4193-9E16-9C4220BDEF0D}" type="pres">
      <dgm:prSet presAssocID="{0210A5A8-0C91-4426-8333-5200AA1B4E56}" presName="sibTrans" presStyleLbl="sibTrans1D1" presStyleIdx="7" presStyleCnt="9"/>
      <dgm:spPr/>
    </dgm:pt>
    <dgm:pt modelId="{25A2FD20-FD61-4F98-BE74-4FE807CD2A96}" type="pres">
      <dgm:prSet presAssocID="{0210A5A8-0C91-4426-8333-5200AA1B4E56}" presName="connectorText" presStyleLbl="sibTrans1D1" presStyleIdx="7" presStyleCnt="9"/>
      <dgm:spPr/>
    </dgm:pt>
    <dgm:pt modelId="{57956631-FE22-42CB-B9D7-935376122D15}" type="pres">
      <dgm:prSet presAssocID="{0DC5F432-8C58-4164-86A2-E09EF5ED75D2}" presName="node" presStyleLbl="node1" presStyleIdx="8" presStyleCnt="10">
        <dgm:presLayoutVars>
          <dgm:bulletEnabled val="1"/>
        </dgm:presLayoutVars>
      </dgm:prSet>
      <dgm:spPr/>
    </dgm:pt>
    <dgm:pt modelId="{7C435C29-EDB5-443C-A6A0-E633DA7E54E7}" type="pres">
      <dgm:prSet presAssocID="{3F559162-B68C-45B4-AE77-99145CB32704}" presName="sibTrans" presStyleLbl="sibTrans1D1" presStyleIdx="8" presStyleCnt="9"/>
      <dgm:spPr/>
    </dgm:pt>
    <dgm:pt modelId="{16F68C6C-1B06-43CA-8C38-299A6ED7EFB3}" type="pres">
      <dgm:prSet presAssocID="{3F559162-B68C-45B4-AE77-99145CB32704}" presName="connectorText" presStyleLbl="sibTrans1D1" presStyleIdx="8" presStyleCnt="9"/>
      <dgm:spPr/>
    </dgm:pt>
    <dgm:pt modelId="{275B9FBF-DA22-4A52-81EB-570BC38E2972}" type="pres">
      <dgm:prSet presAssocID="{5704C710-78E6-4576-B479-FA4BBA67E083}" presName="node" presStyleLbl="node1" presStyleIdx="9" presStyleCnt="10">
        <dgm:presLayoutVars>
          <dgm:bulletEnabled val="1"/>
        </dgm:presLayoutVars>
      </dgm:prSet>
      <dgm:spPr/>
    </dgm:pt>
  </dgm:ptLst>
  <dgm:cxnLst>
    <dgm:cxn modelId="{10F6D100-477D-4CF3-9AFB-88D1C0EC74E3}" type="presOf" srcId="{6D8E61D7-7181-4F39-AF15-324E20EB8BEB}" destId="{80456AA1-3C82-4ECF-9378-1DFB4D5F8C73}" srcOrd="0" destOrd="0" presId="urn:microsoft.com/office/officeart/2016/7/layout/RepeatingBendingProcessNew"/>
    <dgm:cxn modelId="{F0F40504-FD00-4697-9D3E-0B91923311B9}" srcId="{006CA29C-E008-49B9-A26B-DA6760D9948E}" destId="{204791CF-3B69-473E-BFDB-EBBAB3C84A64}" srcOrd="2" destOrd="0" parTransId="{8C615FB9-FD6E-44C5-B4F9-ACA1EBA9B99C}" sibTransId="{A6EC22EA-4CD0-4823-8C99-652C13A863BC}"/>
    <dgm:cxn modelId="{06BA6706-B476-4BF6-BB90-3B918EDD1450}" type="presOf" srcId="{0210A5A8-0C91-4426-8333-5200AA1B4E56}" destId="{5EBBD17F-C086-4193-9E16-9C4220BDEF0D}" srcOrd="0" destOrd="0" presId="urn:microsoft.com/office/officeart/2016/7/layout/RepeatingBendingProcessNew"/>
    <dgm:cxn modelId="{E27EE50D-C259-40C4-83BF-D1E848039810}" type="presOf" srcId="{075D4B19-0F53-4997-A50A-02DA3F53DB18}" destId="{E896459A-C526-4296-BF70-D81814A11F69}" srcOrd="1" destOrd="0" presId="urn:microsoft.com/office/officeart/2016/7/layout/RepeatingBendingProcessNew"/>
    <dgm:cxn modelId="{AE1AD21B-CA4B-4AAB-9362-D0F4E0547FF3}" srcId="{53198D1C-4EFA-4FCB-8B1D-4E8156FCE5A2}" destId="{A7747B1F-AD2D-440C-8747-8AB6C7767EF2}" srcOrd="0" destOrd="0" parTransId="{8C2B9880-8B57-4191-81CB-280FEEF177FA}" sibTransId="{860214D6-BAD2-4FBE-9465-25C85303F444}"/>
    <dgm:cxn modelId="{15693C21-21A6-48E6-807F-0358EB73DC96}" type="presOf" srcId="{006CA29C-E008-49B9-A26B-DA6760D9948E}" destId="{457DB99E-2A7D-406C-9B29-E7729EAEBDA5}" srcOrd="0" destOrd="0" presId="urn:microsoft.com/office/officeart/2016/7/layout/RepeatingBendingProcessNew"/>
    <dgm:cxn modelId="{E0C5B82A-7840-4279-8CBB-6D9D5E324FBC}" type="presOf" srcId="{6E3448F0-4229-4E84-B84F-F80630B73AFF}" destId="{2658E029-EF40-4F62-8D9F-45695E1C94F3}" srcOrd="0" destOrd="0" presId="urn:microsoft.com/office/officeart/2016/7/layout/RepeatingBendingProcessNew"/>
    <dgm:cxn modelId="{8353662C-E510-46BF-BE2A-B6C0CDC90DF0}" type="presOf" srcId="{3F559162-B68C-45B4-AE77-99145CB32704}" destId="{16F68C6C-1B06-43CA-8C38-299A6ED7EFB3}" srcOrd="1" destOrd="0" presId="urn:microsoft.com/office/officeart/2016/7/layout/RepeatingBendingProcessNew"/>
    <dgm:cxn modelId="{E56DAE36-7840-496D-A921-29C1FBC9621A}" type="presOf" srcId="{53198D1C-4EFA-4FCB-8B1D-4E8156FCE5A2}" destId="{3E900233-F0A6-4627-B6E7-ECB68AB6086E}" srcOrd="0" destOrd="0" presId="urn:microsoft.com/office/officeart/2016/7/layout/RepeatingBendingProcessNew"/>
    <dgm:cxn modelId="{86E2073A-CA56-4CEB-9048-68DE1A712136}" type="presOf" srcId="{B0F23D8D-4FD5-4F85-9B5C-3C70B367F828}" destId="{844F52A8-E898-4109-A9C3-C745103DD674}" srcOrd="0" destOrd="0" presId="urn:microsoft.com/office/officeart/2016/7/layout/RepeatingBendingProcessNew"/>
    <dgm:cxn modelId="{7B077661-9788-4FB6-88CB-A3290EB46A5B}" srcId="{006CA29C-E008-49B9-A26B-DA6760D9948E}" destId="{79E56FEF-51E1-488E-9FF6-8B18937C43E5}" srcOrd="1" destOrd="0" parTransId="{6EF118D9-AD47-4745-BC6D-1486E5B6BA95}" sibTransId="{A0F78D16-0228-4A90-818D-2241B6505EB6}"/>
    <dgm:cxn modelId="{1ED3DD61-D97F-4BDF-97E3-F87A4907A9BD}" type="presOf" srcId="{5704C710-78E6-4576-B479-FA4BBA67E083}" destId="{275B9FBF-DA22-4A52-81EB-570BC38E2972}" srcOrd="0" destOrd="0" presId="urn:microsoft.com/office/officeart/2016/7/layout/RepeatingBendingProcessNew"/>
    <dgm:cxn modelId="{8BFF5567-20C3-490A-AA38-CB1F69759C15}" srcId="{006CA29C-E008-49B9-A26B-DA6760D9948E}" destId="{5704C710-78E6-4576-B479-FA4BBA67E083}" srcOrd="9" destOrd="0" parTransId="{DCAD6EB1-E580-47EF-B3BA-8240C1F4E381}" sibTransId="{256E8160-3276-4805-B025-2F9DD133F260}"/>
    <dgm:cxn modelId="{44F5D968-E389-4C59-99D0-589CB0A78C86}" type="presOf" srcId="{075D4B19-0F53-4997-A50A-02DA3F53DB18}" destId="{0AE42CAC-D0F4-4000-A370-22BEF07100A3}" srcOrd="0" destOrd="0" presId="urn:microsoft.com/office/officeart/2016/7/layout/RepeatingBendingProcessNew"/>
    <dgm:cxn modelId="{8C747F6B-E67A-4F9B-A507-012CF3A679CA}" type="presOf" srcId="{C588EFB7-65AE-479B-A533-82EEBB5792C4}" destId="{8AA8D1EC-F179-44D6-9206-B4579281A0E7}" srcOrd="0" destOrd="0" presId="urn:microsoft.com/office/officeart/2016/7/layout/RepeatingBendingProcessNew"/>
    <dgm:cxn modelId="{89713D6C-E37D-49A1-B268-473E4AD52B45}" type="presOf" srcId="{A0F78D16-0228-4A90-818D-2241B6505EB6}" destId="{4CFE3C0A-C0E9-469C-8F95-3B626C89C39E}" srcOrd="1" destOrd="0" presId="urn:microsoft.com/office/officeart/2016/7/layout/RepeatingBendingProcessNew"/>
    <dgm:cxn modelId="{3AB5BF4D-23BD-42A0-AB48-1F1086683630}" srcId="{006CA29C-E008-49B9-A26B-DA6760D9948E}" destId="{72D8F9D6-C4EF-4AD5-9BAF-2DCF81AF12A6}" srcOrd="0" destOrd="0" parTransId="{322248E7-3F47-4D75-B40B-A75A95A6A19F}" sibTransId="{C588EFB7-65AE-479B-A533-82EEBB5792C4}"/>
    <dgm:cxn modelId="{1DE22370-4CC0-4B85-9A66-EE0A8FD630DD}" srcId="{006CA29C-E008-49B9-A26B-DA6760D9948E}" destId="{0DC5F432-8C58-4164-86A2-E09EF5ED75D2}" srcOrd="8" destOrd="0" parTransId="{47165DBD-4017-4653-9384-FE97183FCC14}" sibTransId="{3F559162-B68C-45B4-AE77-99145CB32704}"/>
    <dgm:cxn modelId="{17CA3676-E692-42B1-B583-83454FCFE191}" type="presOf" srcId="{409DF1E2-B28A-444F-88B6-BDD824EFB6A2}" destId="{9CDCA9C2-FCAA-4162-97D7-7905E0F3744E}" srcOrd="0" destOrd="0" presId="urn:microsoft.com/office/officeart/2016/7/layout/RepeatingBendingProcessNew"/>
    <dgm:cxn modelId="{43635D56-124C-4A8D-B35C-E5C46B28DBF3}" type="presOf" srcId="{A7747B1F-AD2D-440C-8747-8AB6C7767EF2}" destId="{3E900233-F0A6-4627-B6E7-ECB68AB6086E}" srcOrd="0" destOrd="1" presId="urn:microsoft.com/office/officeart/2016/7/layout/RepeatingBendingProcessNew"/>
    <dgm:cxn modelId="{CE3E6877-BB97-4DE9-8DE8-E499865AF429}" type="presOf" srcId="{72D8F9D6-C4EF-4AD5-9BAF-2DCF81AF12A6}" destId="{B9177174-B306-4CF4-A799-F5D6478B721E}" srcOrd="0" destOrd="0" presId="urn:microsoft.com/office/officeart/2016/7/layout/RepeatingBendingProcessNew"/>
    <dgm:cxn modelId="{D3B4837B-1E06-484A-853E-5839CAE2A73A}" type="presOf" srcId="{6D8E61D7-7181-4F39-AF15-324E20EB8BEB}" destId="{97BD67AF-0770-4A5E-94E6-6209D4E224F2}" srcOrd="1" destOrd="0" presId="urn:microsoft.com/office/officeart/2016/7/layout/RepeatingBendingProcessNew"/>
    <dgm:cxn modelId="{5D16047D-49FB-49E6-99E2-2694E80AFE9F}" type="presOf" srcId="{204791CF-3B69-473E-BFDB-EBBAB3C84A64}" destId="{1B4CBBD0-263D-4D32-9F0E-75A2001E1292}" srcOrd="0" destOrd="0" presId="urn:microsoft.com/office/officeart/2016/7/layout/RepeatingBendingProcessNew"/>
    <dgm:cxn modelId="{8F812383-AA5A-45AE-B0F1-8E54B74D69A4}" type="presOf" srcId="{006DC863-D33D-440E-AC07-E45A64F7A075}" destId="{F9DE8DB2-3178-4BA3-A92A-62D3B185B69B}" srcOrd="1" destOrd="0" presId="urn:microsoft.com/office/officeart/2016/7/layout/RepeatingBendingProcessNew"/>
    <dgm:cxn modelId="{129C358F-8F46-4B20-AAAF-19F472926AE8}" type="presOf" srcId="{A0F78D16-0228-4A90-818D-2241B6505EB6}" destId="{CF31CF68-38DA-408C-A214-D526DB2CE8F4}" srcOrd="0" destOrd="0" presId="urn:microsoft.com/office/officeart/2016/7/layout/RepeatingBendingProcessNew"/>
    <dgm:cxn modelId="{6640AC93-F678-4470-A369-28287A627485}" type="presOf" srcId="{0DC5F432-8C58-4164-86A2-E09EF5ED75D2}" destId="{57956631-FE22-42CB-B9D7-935376122D15}" srcOrd="0" destOrd="0" presId="urn:microsoft.com/office/officeart/2016/7/layout/RepeatingBendingProcessNew"/>
    <dgm:cxn modelId="{5EEB2894-A972-4AF8-9B63-3C57300A800B}" srcId="{006CA29C-E008-49B9-A26B-DA6760D9948E}" destId="{6E3448F0-4229-4E84-B84F-F80630B73AFF}" srcOrd="6" destOrd="0" parTransId="{61DEB101-BAE4-4198-B91B-891EA039DEB4}" sibTransId="{409DF1E2-B28A-444F-88B6-BDD824EFB6A2}"/>
    <dgm:cxn modelId="{BF2BE794-0045-43AC-99B4-A7A2A0B1C01F}" type="presOf" srcId="{3F559162-B68C-45B4-AE77-99145CB32704}" destId="{7C435C29-EDB5-443C-A6A0-E633DA7E54E7}" srcOrd="0" destOrd="0" presId="urn:microsoft.com/office/officeart/2016/7/layout/RepeatingBendingProcessNew"/>
    <dgm:cxn modelId="{D34A909E-57C8-468A-A781-4E177D57DCAA}" type="presOf" srcId="{A6EC22EA-4CD0-4823-8C99-652C13A863BC}" destId="{47E66BC4-009C-43D5-9B72-22C8226A60F8}" srcOrd="0" destOrd="0" presId="urn:microsoft.com/office/officeart/2016/7/layout/RepeatingBendingProcessNew"/>
    <dgm:cxn modelId="{43425AAB-11A6-4A28-B59B-B30482D9301C}" srcId="{006CA29C-E008-49B9-A26B-DA6760D9948E}" destId="{89D5CCAA-7B0F-4EE4-AEC0-529B656685D0}" srcOrd="4" destOrd="0" parTransId="{EA01B4E5-4F2E-4D9E-95EB-BA67F92FB9B6}" sibTransId="{6D8E61D7-7181-4F39-AF15-324E20EB8BEB}"/>
    <dgm:cxn modelId="{ED0C5DAF-CAAA-4090-ADAD-E50A7D72B5B3}" type="presOf" srcId="{0210A5A8-0C91-4426-8333-5200AA1B4E56}" destId="{25A2FD20-FD61-4F98-BE74-4FE807CD2A96}" srcOrd="1" destOrd="0" presId="urn:microsoft.com/office/officeart/2016/7/layout/RepeatingBendingProcessNew"/>
    <dgm:cxn modelId="{51C711BB-B79B-43C7-AB33-D089489497D7}" type="presOf" srcId="{409DF1E2-B28A-444F-88B6-BDD824EFB6A2}" destId="{A8643446-1BD5-448D-BB38-5EBEA2392737}" srcOrd="1" destOrd="0" presId="urn:microsoft.com/office/officeart/2016/7/layout/RepeatingBendingProcessNew"/>
    <dgm:cxn modelId="{03F4DFC2-9483-4DD0-A03E-C4EE9BD17AE0}" srcId="{006CA29C-E008-49B9-A26B-DA6760D9948E}" destId="{B0F23D8D-4FD5-4F85-9B5C-3C70B367F828}" srcOrd="3" destOrd="0" parTransId="{0C73CAD5-EB38-4241-BEBA-1830AA979E53}" sibTransId="{006DC863-D33D-440E-AC07-E45A64F7A075}"/>
    <dgm:cxn modelId="{706956C4-FBB2-4403-88D6-2DA6C8573D4F}" srcId="{006CA29C-E008-49B9-A26B-DA6760D9948E}" destId="{53198D1C-4EFA-4FCB-8B1D-4E8156FCE5A2}" srcOrd="7" destOrd="0" parTransId="{4CBD8FB7-2760-457C-AE5A-C9FDC583FE24}" sibTransId="{0210A5A8-0C91-4426-8333-5200AA1B4E56}"/>
    <dgm:cxn modelId="{44D7F7CD-42D5-49B3-AF4E-B85960B6ECB8}" type="presOf" srcId="{A6EC22EA-4CD0-4823-8C99-652C13A863BC}" destId="{EEEA87B1-A65D-4C17-8B07-115060E848ED}" srcOrd="1" destOrd="0" presId="urn:microsoft.com/office/officeart/2016/7/layout/RepeatingBendingProcessNew"/>
    <dgm:cxn modelId="{35036BD8-CECB-4C61-AA8D-18DD5CD15D2C}" srcId="{53198D1C-4EFA-4FCB-8B1D-4E8156FCE5A2}" destId="{96B30155-B4FF-4C2B-ABB6-99E3F166EA66}" srcOrd="1" destOrd="0" parTransId="{16D8BECE-23BA-4EBB-B1C2-1852149897ED}" sibTransId="{2FC95E63-AB39-46A3-8CE3-4838EDD4A19A}"/>
    <dgm:cxn modelId="{57E834EF-350B-4883-8415-3EB18DF656DE}" type="presOf" srcId="{006DC863-D33D-440E-AC07-E45A64F7A075}" destId="{5DF5AC1A-0997-46DB-AA29-53A704D80755}" srcOrd="0" destOrd="0" presId="urn:microsoft.com/office/officeart/2016/7/layout/RepeatingBendingProcessNew"/>
    <dgm:cxn modelId="{C058B6EF-9554-478B-BC85-B39C1E24EE9A}" srcId="{006CA29C-E008-49B9-A26B-DA6760D9948E}" destId="{0E0155BB-ABC5-4711-97C1-CF6666D5FD20}" srcOrd="5" destOrd="0" parTransId="{578B046E-F725-461B-883C-64BD92DCCBAF}" sibTransId="{075D4B19-0F53-4997-A50A-02DA3F53DB18}"/>
    <dgm:cxn modelId="{ADC2A7F9-60DC-484C-A744-6E339EE269B9}" type="presOf" srcId="{89D5CCAA-7B0F-4EE4-AEC0-529B656685D0}" destId="{2130AD34-7544-4012-B41F-CAC45B5CC8E1}" srcOrd="0" destOrd="0" presId="urn:microsoft.com/office/officeart/2016/7/layout/RepeatingBendingProcessNew"/>
    <dgm:cxn modelId="{8E394CFA-5597-4CAE-B80B-5F21823A8892}" type="presOf" srcId="{0E0155BB-ABC5-4711-97C1-CF6666D5FD20}" destId="{43A8F153-2043-47A1-8504-C93D0E2DF74A}" srcOrd="0" destOrd="0" presId="urn:microsoft.com/office/officeart/2016/7/layout/RepeatingBendingProcessNew"/>
    <dgm:cxn modelId="{0A6443FB-F7F3-449F-8A6A-569311907C6A}" type="presOf" srcId="{96B30155-B4FF-4C2B-ABB6-99E3F166EA66}" destId="{3E900233-F0A6-4627-B6E7-ECB68AB6086E}" srcOrd="0" destOrd="2" presId="urn:microsoft.com/office/officeart/2016/7/layout/RepeatingBendingProcessNew"/>
    <dgm:cxn modelId="{D418FDFB-3F9F-4EFE-AAEF-23CA9E656785}" type="presOf" srcId="{C588EFB7-65AE-479B-A533-82EEBB5792C4}" destId="{7B77C202-DD9B-4EF5-BB1B-C61187D90476}" srcOrd="1" destOrd="0" presId="urn:microsoft.com/office/officeart/2016/7/layout/RepeatingBendingProcessNew"/>
    <dgm:cxn modelId="{1CDB59FC-79C6-4216-9CA0-E22C449CE786}" type="presOf" srcId="{79E56FEF-51E1-488E-9FF6-8B18937C43E5}" destId="{ABDBF34F-ED4F-46C1-BF27-A4FCCE3A1AD3}" srcOrd="0" destOrd="0" presId="urn:microsoft.com/office/officeart/2016/7/layout/RepeatingBendingProcessNew"/>
    <dgm:cxn modelId="{24606D0A-28C0-4191-B77F-D47E7C8A8980}" type="presParOf" srcId="{457DB99E-2A7D-406C-9B29-E7729EAEBDA5}" destId="{B9177174-B306-4CF4-A799-F5D6478B721E}" srcOrd="0" destOrd="0" presId="urn:microsoft.com/office/officeart/2016/7/layout/RepeatingBendingProcessNew"/>
    <dgm:cxn modelId="{4CAE7C15-0516-4401-B4B9-323097671B05}" type="presParOf" srcId="{457DB99E-2A7D-406C-9B29-E7729EAEBDA5}" destId="{8AA8D1EC-F179-44D6-9206-B4579281A0E7}" srcOrd="1" destOrd="0" presId="urn:microsoft.com/office/officeart/2016/7/layout/RepeatingBendingProcessNew"/>
    <dgm:cxn modelId="{70A99B77-EF03-4B6C-B8B6-7BFC80E4A8BE}" type="presParOf" srcId="{8AA8D1EC-F179-44D6-9206-B4579281A0E7}" destId="{7B77C202-DD9B-4EF5-BB1B-C61187D90476}" srcOrd="0" destOrd="0" presId="urn:microsoft.com/office/officeart/2016/7/layout/RepeatingBendingProcessNew"/>
    <dgm:cxn modelId="{862DF187-3747-44CF-B689-D2DDCD8DA9E2}" type="presParOf" srcId="{457DB99E-2A7D-406C-9B29-E7729EAEBDA5}" destId="{ABDBF34F-ED4F-46C1-BF27-A4FCCE3A1AD3}" srcOrd="2" destOrd="0" presId="urn:microsoft.com/office/officeart/2016/7/layout/RepeatingBendingProcessNew"/>
    <dgm:cxn modelId="{FBA05B47-5286-44A7-A196-871F790AF6DB}" type="presParOf" srcId="{457DB99E-2A7D-406C-9B29-E7729EAEBDA5}" destId="{CF31CF68-38DA-408C-A214-D526DB2CE8F4}" srcOrd="3" destOrd="0" presId="urn:microsoft.com/office/officeart/2016/7/layout/RepeatingBendingProcessNew"/>
    <dgm:cxn modelId="{A2479C05-CFFB-4033-9D9C-26112ED07731}" type="presParOf" srcId="{CF31CF68-38DA-408C-A214-D526DB2CE8F4}" destId="{4CFE3C0A-C0E9-469C-8F95-3B626C89C39E}" srcOrd="0" destOrd="0" presId="urn:microsoft.com/office/officeart/2016/7/layout/RepeatingBendingProcessNew"/>
    <dgm:cxn modelId="{79909695-93DB-4684-9EB5-29E7EEEC15A4}" type="presParOf" srcId="{457DB99E-2A7D-406C-9B29-E7729EAEBDA5}" destId="{1B4CBBD0-263D-4D32-9F0E-75A2001E1292}" srcOrd="4" destOrd="0" presId="urn:microsoft.com/office/officeart/2016/7/layout/RepeatingBendingProcessNew"/>
    <dgm:cxn modelId="{6021BE90-F966-4765-892F-9E83822CC325}" type="presParOf" srcId="{457DB99E-2A7D-406C-9B29-E7729EAEBDA5}" destId="{47E66BC4-009C-43D5-9B72-22C8226A60F8}" srcOrd="5" destOrd="0" presId="urn:microsoft.com/office/officeart/2016/7/layout/RepeatingBendingProcessNew"/>
    <dgm:cxn modelId="{FEB6A698-F197-4E40-9AFA-A2F0FA8989F6}" type="presParOf" srcId="{47E66BC4-009C-43D5-9B72-22C8226A60F8}" destId="{EEEA87B1-A65D-4C17-8B07-115060E848ED}" srcOrd="0" destOrd="0" presId="urn:microsoft.com/office/officeart/2016/7/layout/RepeatingBendingProcessNew"/>
    <dgm:cxn modelId="{81C3AA42-011B-4AA2-942D-0980F139CD2A}" type="presParOf" srcId="{457DB99E-2A7D-406C-9B29-E7729EAEBDA5}" destId="{844F52A8-E898-4109-A9C3-C745103DD674}" srcOrd="6" destOrd="0" presId="urn:microsoft.com/office/officeart/2016/7/layout/RepeatingBendingProcessNew"/>
    <dgm:cxn modelId="{975A6041-DAFC-493E-83E9-42A7D680FE67}" type="presParOf" srcId="{457DB99E-2A7D-406C-9B29-E7729EAEBDA5}" destId="{5DF5AC1A-0997-46DB-AA29-53A704D80755}" srcOrd="7" destOrd="0" presId="urn:microsoft.com/office/officeart/2016/7/layout/RepeatingBendingProcessNew"/>
    <dgm:cxn modelId="{FD7056EC-7A6E-4478-8CA8-98EB699F9B65}" type="presParOf" srcId="{5DF5AC1A-0997-46DB-AA29-53A704D80755}" destId="{F9DE8DB2-3178-4BA3-A92A-62D3B185B69B}" srcOrd="0" destOrd="0" presId="urn:microsoft.com/office/officeart/2016/7/layout/RepeatingBendingProcessNew"/>
    <dgm:cxn modelId="{E6BDBC7D-6DFF-4CB7-8B19-917F0A310844}" type="presParOf" srcId="{457DB99E-2A7D-406C-9B29-E7729EAEBDA5}" destId="{2130AD34-7544-4012-B41F-CAC45B5CC8E1}" srcOrd="8" destOrd="0" presId="urn:microsoft.com/office/officeart/2016/7/layout/RepeatingBendingProcessNew"/>
    <dgm:cxn modelId="{D02873AA-97A4-420E-8262-B8C33E4C8941}" type="presParOf" srcId="{457DB99E-2A7D-406C-9B29-E7729EAEBDA5}" destId="{80456AA1-3C82-4ECF-9378-1DFB4D5F8C73}" srcOrd="9" destOrd="0" presId="urn:microsoft.com/office/officeart/2016/7/layout/RepeatingBendingProcessNew"/>
    <dgm:cxn modelId="{0A7620A5-CF07-4415-ACF6-A3034E4D5589}" type="presParOf" srcId="{80456AA1-3C82-4ECF-9378-1DFB4D5F8C73}" destId="{97BD67AF-0770-4A5E-94E6-6209D4E224F2}" srcOrd="0" destOrd="0" presId="urn:microsoft.com/office/officeart/2016/7/layout/RepeatingBendingProcessNew"/>
    <dgm:cxn modelId="{0EB1D03B-0128-4A15-B8A6-1178AE370442}" type="presParOf" srcId="{457DB99E-2A7D-406C-9B29-E7729EAEBDA5}" destId="{43A8F153-2043-47A1-8504-C93D0E2DF74A}" srcOrd="10" destOrd="0" presId="urn:microsoft.com/office/officeart/2016/7/layout/RepeatingBendingProcessNew"/>
    <dgm:cxn modelId="{D5EA11B6-BE9D-4731-AE26-7F3C36481448}" type="presParOf" srcId="{457DB99E-2A7D-406C-9B29-E7729EAEBDA5}" destId="{0AE42CAC-D0F4-4000-A370-22BEF07100A3}" srcOrd="11" destOrd="0" presId="urn:microsoft.com/office/officeart/2016/7/layout/RepeatingBendingProcessNew"/>
    <dgm:cxn modelId="{2BDF9F4E-CD62-46C8-81BF-B0D63E02B6E7}" type="presParOf" srcId="{0AE42CAC-D0F4-4000-A370-22BEF07100A3}" destId="{E896459A-C526-4296-BF70-D81814A11F69}" srcOrd="0" destOrd="0" presId="urn:microsoft.com/office/officeart/2016/7/layout/RepeatingBendingProcessNew"/>
    <dgm:cxn modelId="{A8B8A87B-F2FA-4332-A0F1-E78C8BE16149}" type="presParOf" srcId="{457DB99E-2A7D-406C-9B29-E7729EAEBDA5}" destId="{2658E029-EF40-4F62-8D9F-45695E1C94F3}" srcOrd="12" destOrd="0" presId="urn:microsoft.com/office/officeart/2016/7/layout/RepeatingBendingProcessNew"/>
    <dgm:cxn modelId="{A158A1F4-9186-44C7-B9F8-42FD69487E35}" type="presParOf" srcId="{457DB99E-2A7D-406C-9B29-E7729EAEBDA5}" destId="{9CDCA9C2-FCAA-4162-97D7-7905E0F3744E}" srcOrd="13" destOrd="0" presId="urn:microsoft.com/office/officeart/2016/7/layout/RepeatingBendingProcessNew"/>
    <dgm:cxn modelId="{51220CB2-0F40-4A60-A954-57D971736956}" type="presParOf" srcId="{9CDCA9C2-FCAA-4162-97D7-7905E0F3744E}" destId="{A8643446-1BD5-448D-BB38-5EBEA2392737}" srcOrd="0" destOrd="0" presId="urn:microsoft.com/office/officeart/2016/7/layout/RepeatingBendingProcessNew"/>
    <dgm:cxn modelId="{5D944030-7214-44FF-A4A9-A860A53A73C1}" type="presParOf" srcId="{457DB99E-2A7D-406C-9B29-E7729EAEBDA5}" destId="{3E900233-F0A6-4627-B6E7-ECB68AB6086E}" srcOrd="14" destOrd="0" presId="urn:microsoft.com/office/officeart/2016/7/layout/RepeatingBendingProcessNew"/>
    <dgm:cxn modelId="{ACB94501-58BB-4F61-9690-8B26C0F878E7}" type="presParOf" srcId="{457DB99E-2A7D-406C-9B29-E7729EAEBDA5}" destId="{5EBBD17F-C086-4193-9E16-9C4220BDEF0D}" srcOrd="15" destOrd="0" presId="urn:microsoft.com/office/officeart/2016/7/layout/RepeatingBendingProcessNew"/>
    <dgm:cxn modelId="{1341AC7E-55B6-496C-83D4-0F21F4353375}" type="presParOf" srcId="{5EBBD17F-C086-4193-9E16-9C4220BDEF0D}" destId="{25A2FD20-FD61-4F98-BE74-4FE807CD2A96}" srcOrd="0" destOrd="0" presId="urn:microsoft.com/office/officeart/2016/7/layout/RepeatingBendingProcessNew"/>
    <dgm:cxn modelId="{228FFF9C-3D9A-40B5-9300-017313A05830}" type="presParOf" srcId="{457DB99E-2A7D-406C-9B29-E7729EAEBDA5}" destId="{57956631-FE22-42CB-B9D7-935376122D15}" srcOrd="16" destOrd="0" presId="urn:microsoft.com/office/officeart/2016/7/layout/RepeatingBendingProcessNew"/>
    <dgm:cxn modelId="{504531DB-16FA-4767-99B6-9031D1D38677}" type="presParOf" srcId="{457DB99E-2A7D-406C-9B29-E7729EAEBDA5}" destId="{7C435C29-EDB5-443C-A6A0-E633DA7E54E7}" srcOrd="17" destOrd="0" presId="urn:microsoft.com/office/officeart/2016/7/layout/RepeatingBendingProcessNew"/>
    <dgm:cxn modelId="{1968A697-CE83-41E8-918F-184F9C55176A}" type="presParOf" srcId="{7C435C29-EDB5-443C-A6A0-E633DA7E54E7}" destId="{16F68C6C-1B06-43CA-8C38-299A6ED7EFB3}" srcOrd="0" destOrd="0" presId="urn:microsoft.com/office/officeart/2016/7/layout/RepeatingBendingProcessNew"/>
    <dgm:cxn modelId="{9B8C9C5F-727A-474B-AF49-A7CDCA16FE49}" type="presParOf" srcId="{457DB99E-2A7D-406C-9B29-E7729EAEBDA5}" destId="{275B9FBF-DA22-4A52-81EB-570BC38E2972}"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0B032-5F8A-4815-AAC5-AE81539617E1}">
      <dsp:nvSpPr>
        <dsp:cNvPr id="0" name=""/>
        <dsp:cNvSpPr/>
      </dsp:nvSpPr>
      <dsp:spPr>
        <a:xfrm>
          <a:off x="0" y="3895684"/>
          <a:ext cx="11620499" cy="12786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Leveraged accurate information to dislodge misconceptions</a:t>
          </a:r>
        </a:p>
      </dsp:txBody>
      <dsp:txXfrm>
        <a:off x="0" y="3895684"/>
        <a:ext cx="11620499" cy="1278650"/>
      </dsp:txXfrm>
    </dsp:sp>
    <dsp:sp modelId="{A6D166C5-2971-4308-AE6B-8641182690E4}">
      <dsp:nvSpPr>
        <dsp:cNvPr id="0" name=""/>
        <dsp:cNvSpPr/>
      </dsp:nvSpPr>
      <dsp:spPr>
        <a:xfrm rot="10800000">
          <a:off x="0" y="1948299"/>
          <a:ext cx="11620499" cy="1966564"/>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Metacognition It is an ideal tool to address common misconceptions</a:t>
          </a:r>
        </a:p>
      </dsp:txBody>
      <dsp:txXfrm rot="-10800000">
        <a:off x="0" y="1948299"/>
        <a:ext cx="11620499" cy="690264"/>
      </dsp:txXfrm>
    </dsp:sp>
    <dsp:sp modelId="{3CDFE036-3BFE-41A6-8628-78F1AE30A351}">
      <dsp:nvSpPr>
        <dsp:cNvPr id="0" name=""/>
        <dsp:cNvSpPr/>
      </dsp:nvSpPr>
      <dsp:spPr>
        <a:xfrm>
          <a:off x="5674" y="2638563"/>
          <a:ext cx="3869716" cy="58800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Students are active participants</a:t>
          </a:r>
        </a:p>
      </dsp:txBody>
      <dsp:txXfrm>
        <a:off x="5674" y="2638563"/>
        <a:ext cx="3869716" cy="588002"/>
      </dsp:txXfrm>
    </dsp:sp>
    <dsp:sp modelId="{9EC14177-7FF9-42B1-8800-83B48353F0E6}">
      <dsp:nvSpPr>
        <dsp:cNvPr id="0" name=""/>
        <dsp:cNvSpPr/>
      </dsp:nvSpPr>
      <dsp:spPr>
        <a:xfrm>
          <a:off x="3875391" y="2638563"/>
          <a:ext cx="3869716" cy="58800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Study habits impact success</a:t>
          </a:r>
        </a:p>
      </dsp:txBody>
      <dsp:txXfrm>
        <a:off x="3875391" y="2638563"/>
        <a:ext cx="3869716" cy="588002"/>
      </dsp:txXfrm>
    </dsp:sp>
    <dsp:sp modelId="{56FB71A0-3FB4-44CE-880F-046ED330859E}">
      <dsp:nvSpPr>
        <dsp:cNvPr id="0" name=""/>
        <dsp:cNvSpPr/>
      </dsp:nvSpPr>
      <dsp:spPr>
        <a:xfrm>
          <a:off x="7745107" y="2638563"/>
          <a:ext cx="3869716" cy="58800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Improve student performance</a:t>
          </a:r>
        </a:p>
      </dsp:txBody>
      <dsp:txXfrm>
        <a:off x="7745107" y="2638563"/>
        <a:ext cx="3869716" cy="588002"/>
      </dsp:txXfrm>
    </dsp:sp>
    <dsp:sp modelId="{4176BC8B-224D-408C-BCF4-605CCDE745F8}">
      <dsp:nvSpPr>
        <dsp:cNvPr id="0" name=""/>
        <dsp:cNvSpPr/>
      </dsp:nvSpPr>
      <dsp:spPr>
        <a:xfrm rot="10800000">
          <a:off x="0" y="914"/>
          <a:ext cx="11620499" cy="1966564"/>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Constructivism: The process by which learners replace misconceptions with a more accurate understanding </a:t>
          </a:r>
        </a:p>
      </dsp:txBody>
      <dsp:txXfrm rot="10800000">
        <a:off x="0" y="914"/>
        <a:ext cx="11620499" cy="1277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92F2A-35D8-49BC-A837-3047152C654D}">
      <dsp:nvSpPr>
        <dsp:cNvPr id="0" name=""/>
        <dsp:cNvSpPr/>
      </dsp:nvSpPr>
      <dsp:spPr>
        <a:xfrm>
          <a:off x="3514" y="3752"/>
          <a:ext cx="3426856" cy="1002942"/>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CONTROL: Project Development &amp; Data Collection</a:t>
          </a:r>
        </a:p>
      </dsp:txBody>
      <dsp:txXfrm>
        <a:off x="3514" y="3752"/>
        <a:ext cx="3426856" cy="1002942"/>
      </dsp:txXfrm>
    </dsp:sp>
    <dsp:sp modelId="{19F8BC2F-A2D4-47B4-AFCB-E6A17BD049FD}">
      <dsp:nvSpPr>
        <dsp:cNvPr id="0" name=""/>
        <dsp:cNvSpPr/>
      </dsp:nvSpPr>
      <dsp:spPr>
        <a:xfrm>
          <a:off x="3514" y="1006694"/>
          <a:ext cx="3426856" cy="3442230"/>
        </a:xfrm>
        <a:prstGeom prst="rect">
          <a:avLst/>
        </a:prstGeom>
        <a:solidFill>
          <a:schemeClr val="accent1">
            <a:lumMod val="20000"/>
            <a:lumOff val="80000"/>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4 misconceptions a priori</a:t>
          </a:r>
        </a:p>
        <a:p>
          <a:pPr marL="171450" lvl="1" indent="-171450" algn="l" defTabSz="800100">
            <a:lnSpc>
              <a:spcPct val="90000"/>
            </a:lnSpc>
            <a:spcBef>
              <a:spcPct val="0"/>
            </a:spcBef>
            <a:spcAft>
              <a:spcPct val="15000"/>
            </a:spcAft>
            <a:buFontTx/>
            <a:buNone/>
          </a:pPr>
          <a:r>
            <a:rPr lang="en-US" sz="1800" kern="1200"/>
            <a:t>Exam questions [Ctrl]</a:t>
          </a:r>
        </a:p>
        <a:p>
          <a:pPr marL="342900" lvl="2" indent="-171450" algn="l" defTabSz="800100">
            <a:lnSpc>
              <a:spcPct val="90000"/>
            </a:lnSpc>
            <a:spcBef>
              <a:spcPct val="0"/>
            </a:spcBef>
            <a:spcAft>
              <a:spcPct val="15000"/>
            </a:spcAft>
            <a:buChar char="•"/>
          </a:pPr>
          <a:r>
            <a:rPr lang="en-US" sz="1800" kern="1200"/>
            <a:t>Pre-intervention performance</a:t>
          </a:r>
        </a:p>
        <a:p>
          <a:pPr marL="342900" lvl="2" indent="-171450" algn="l" defTabSz="800100">
            <a:lnSpc>
              <a:spcPct val="90000"/>
            </a:lnSpc>
            <a:spcBef>
              <a:spcPct val="0"/>
            </a:spcBef>
            <a:spcAft>
              <a:spcPct val="15000"/>
            </a:spcAft>
            <a:buChar char="•"/>
          </a:pPr>
          <a:r>
            <a:rPr lang="en-US" sz="1800" kern="1200"/>
            <a:t>Quantitative</a:t>
          </a:r>
        </a:p>
        <a:p>
          <a:pPr marL="171450" lvl="1" indent="-171450" algn="l" defTabSz="800100">
            <a:lnSpc>
              <a:spcPct val="90000"/>
            </a:lnSpc>
            <a:spcBef>
              <a:spcPct val="0"/>
            </a:spcBef>
            <a:spcAft>
              <a:spcPct val="15000"/>
            </a:spcAft>
            <a:buFontTx/>
            <a:buNone/>
          </a:pPr>
          <a:r>
            <a:rPr lang="en-US" sz="1800" kern="1200"/>
            <a:t>Metacognition Survey [Ctrl]</a:t>
          </a:r>
        </a:p>
        <a:p>
          <a:pPr marL="342900" lvl="2" indent="-171450" algn="l" defTabSz="800100">
            <a:lnSpc>
              <a:spcPct val="90000"/>
            </a:lnSpc>
            <a:spcBef>
              <a:spcPct val="0"/>
            </a:spcBef>
            <a:spcAft>
              <a:spcPct val="15000"/>
            </a:spcAft>
            <a:buChar char="•"/>
          </a:pPr>
          <a:r>
            <a:rPr lang="en-US" sz="1800" kern="1200"/>
            <a:t>Beginning of term</a:t>
          </a:r>
        </a:p>
        <a:p>
          <a:pPr marL="342900" lvl="2" indent="-171450" algn="l" defTabSz="800100">
            <a:lnSpc>
              <a:spcPct val="90000"/>
            </a:lnSpc>
            <a:spcBef>
              <a:spcPct val="0"/>
            </a:spcBef>
            <a:spcAft>
              <a:spcPct val="15000"/>
            </a:spcAft>
            <a:buChar char="•"/>
          </a:pPr>
          <a:r>
            <a:rPr lang="en-US" sz="1800" kern="1200"/>
            <a:t>End of term</a:t>
          </a:r>
        </a:p>
        <a:p>
          <a:pPr marL="342900" lvl="2" indent="-171450" algn="l" defTabSz="800100">
            <a:lnSpc>
              <a:spcPct val="90000"/>
            </a:lnSpc>
            <a:spcBef>
              <a:spcPct val="0"/>
            </a:spcBef>
            <a:spcAft>
              <a:spcPct val="15000"/>
            </a:spcAft>
            <a:buChar char="•"/>
          </a:pPr>
          <a:r>
            <a:rPr lang="en-US" sz="1800" kern="1200"/>
            <a:t>Quantitative</a:t>
          </a:r>
        </a:p>
        <a:p>
          <a:pPr marL="171450" lvl="1" indent="-171450" algn="l" defTabSz="800100">
            <a:lnSpc>
              <a:spcPct val="90000"/>
            </a:lnSpc>
            <a:spcBef>
              <a:spcPct val="0"/>
            </a:spcBef>
            <a:spcAft>
              <a:spcPct val="15000"/>
            </a:spcAft>
            <a:buFontTx/>
            <a:buNone/>
          </a:pPr>
          <a:r>
            <a:rPr lang="en-US" sz="1800" kern="1200"/>
            <a:t>Q-Focus/QFT</a:t>
          </a:r>
        </a:p>
        <a:p>
          <a:pPr marL="342900" lvl="2" indent="-171450" algn="l" defTabSz="800100">
            <a:lnSpc>
              <a:spcPct val="90000"/>
            </a:lnSpc>
            <a:spcBef>
              <a:spcPct val="0"/>
            </a:spcBef>
            <a:spcAft>
              <a:spcPct val="15000"/>
            </a:spcAft>
            <a:buChar char="•"/>
          </a:pPr>
          <a:r>
            <a:rPr lang="en-US" sz="1800" kern="1200"/>
            <a:t>Qualitative</a:t>
          </a:r>
        </a:p>
      </dsp:txBody>
      <dsp:txXfrm>
        <a:off x="3514" y="1006694"/>
        <a:ext cx="3426856" cy="3442230"/>
      </dsp:txXfrm>
    </dsp:sp>
    <dsp:sp modelId="{BEFCE6FD-3EAE-49AA-9491-E2F26029194F}">
      <dsp:nvSpPr>
        <dsp:cNvPr id="0" name=""/>
        <dsp:cNvSpPr/>
      </dsp:nvSpPr>
      <dsp:spPr>
        <a:xfrm>
          <a:off x="3910131" y="3752"/>
          <a:ext cx="3426856" cy="100294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Misconception Analysis &amp; Intervention Creation</a:t>
          </a:r>
        </a:p>
      </dsp:txBody>
      <dsp:txXfrm>
        <a:off x="3910131" y="3752"/>
        <a:ext cx="3426856" cy="1002942"/>
      </dsp:txXfrm>
    </dsp:sp>
    <dsp:sp modelId="{CC91A7F7-F8AC-4843-B116-0C7BDFBCE492}">
      <dsp:nvSpPr>
        <dsp:cNvPr id="0" name=""/>
        <dsp:cNvSpPr/>
      </dsp:nvSpPr>
      <dsp:spPr>
        <a:xfrm>
          <a:off x="3910131" y="1006694"/>
          <a:ext cx="3426856" cy="344223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Collate &amp; analyze data</a:t>
          </a:r>
        </a:p>
        <a:p>
          <a:pPr marL="171450" lvl="1" indent="-171450" algn="l" defTabSz="800100">
            <a:lnSpc>
              <a:spcPct val="90000"/>
            </a:lnSpc>
            <a:spcBef>
              <a:spcPct val="0"/>
            </a:spcBef>
            <a:spcAft>
              <a:spcPct val="15000"/>
            </a:spcAft>
            <a:buChar char="•"/>
          </a:pPr>
          <a:r>
            <a:rPr lang="en-US" sz="1800" kern="1200"/>
            <a:t>Exam questions</a:t>
          </a:r>
        </a:p>
        <a:p>
          <a:pPr marL="171450" lvl="1" indent="-171450" algn="l" defTabSz="800100">
            <a:lnSpc>
              <a:spcPct val="90000"/>
            </a:lnSpc>
            <a:spcBef>
              <a:spcPct val="0"/>
            </a:spcBef>
            <a:spcAft>
              <a:spcPct val="15000"/>
            </a:spcAft>
            <a:buChar char="•"/>
          </a:pPr>
          <a:r>
            <a:rPr lang="en-US" sz="1800" kern="1200"/>
            <a:t>Metacognition Survey</a:t>
          </a:r>
        </a:p>
        <a:p>
          <a:pPr marL="171450" lvl="1" indent="-171450" algn="l" defTabSz="800100">
            <a:lnSpc>
              <a:spcPct val="90000"/>
            </a:lnSpc>
            <a:spcBef>
              <a:spcPct val="0"/>
            </a:spcBef>
            <a:spcAft>
              <a:spcPct val="15000"/>
            </a:spcAft>
            <a:buChar char="•"/>
          </a:pPr>
          <a:r>
            <a:rPr lang="en-US" sz="1800" kern="1200"/>
            <a:t>Analyze Q-focus</a:t>
          </a:r>
        </a:p>
        <a:p>
          <a:pPr marL="171450" lvl="1" indent="-171450" algn="l" defTabSz="800100">
            <a:lnSpc>
              <a:spcPct val="90000"/>
            </a:lnSpc>
            <a:spcBef>
              <a:spcPct val="0"/>
            </a:spcBef>
            <a:spcAft>
              <a:spcPct val="15000"/>
            </a:spcAft>
            <a:buFontTx/>
            <a:buNone/>
          </a:pPr>
          <a:endParaRPr lang="en-US" sz="1800" kern="1200"/>
        </a:p>
        <a:p>
          <a:pPr marL="171450" lvl="1" indent="-171450" algn="l" defTabSz="800100">
            <a:lnSpc>
              <a:spcPct val="90000"/>
            </a:lnSpc>
            <a:spcBef>
              <a:spcPct val="0"/>
            </a:spcBef>
            <a:spcAft>
              <a:spcPct val="15000"/>
            </a:spcAft>
            <a:buFontTx/>
            <a:buNone/>
          </a:pPr>
          <a:r>
            <a:rPr lang="en-US" sz="1800" kern="1200"/>
            <a:t>Use those data to create intervention for each of the 5 topics &gt;&gt;&gt;</a:t>
          </a:r>
        </a:p>
        <a:p>
          <a:pPr marL="171450" lvl="1" indent="-171450" algn="l" defTabSz="800100">
            <a:lnSpc>
              <a:spcPct val="90000"/>
            </a:lnSpc>
            <a:spcBef>
              <a:spcPct val="0"/>
            </a:spcBef>
            <a:spcAft>
              <a:spcPct val="15000"/>
            </a:spcAft>
            <a:buChar char="•"/>
          </a:pPr>
          <a:r>
            <a:rPr lang="en-US" sz="1800" kern="1200"/>
            <a:t>Targeted</a:t>
          </a:r>
        </a:p>
        <a:p>
          <a:pPr marL="171450" lvl="1" indent="-171450" algn="l" defTabSz="800100">
            <a:lnSpc>
              <a:spcPct val="90000"/>
            </a:lnSpc>
            <a:spcBef>
              <a:spcPct val="0"/>
            </a:spcBef>
            <a:spcAft>
              <a:spcPct val="15000"/>
            </a:spcAft>
            <a:buChar char="•"/>
          </a:pPr>
          <a:r>
            <a:rPr lang="en-US" sz="1800" kern="1200"/>
            <a:t>Metacognitive</a:t>
          </a:r>
        </a:p>
      </dsp:txBody>
      <dsp:txXfrm>
        <a:off x="3910131" y="1006694"/>
        <a:ext cx="3426856" cy="3442230"/>
      </dsp:txXfrm>
    </dsp:sp>
    <dsp:sp modelId="{FD35A734-AEC6-4164-BF0D-5AC8B06A79A8}">
      <dsp:nvSpPr>
        <dsp:cNvPr id="0" name=""/>
        <dsp:cNvSpPr/>
      </dsp:nvSpPr>
      <dsp:spPr>
        <a:xfrm>
          <a:off x="7816748" y="3752"/>
          <a:ext cx="3426856" cy="100294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TREATMENT: Data Collection &amp; Hypothesis Testing </a:t>
          </a:r>
        </a:p>
      </dsp:txBody>
      <dsp:txXfrm>
        <a:off x="7816748" y="3752"/>
        <a:ext cx="3426856" cy="1002942"/>
      </dsp:txXfrm>
    </dsp:sp>
    <dsp:sp modelId="{1BE2B7DA-B1A3-415D-B7F4-4D2C5CC7A68F}">
      <dsp:nvSpPr>
        <dsp:cNvPr id="0" name=""/>
        <dsp:cNvSpPr/>
      </dsp:nvSpPr>
      <dsp:spPr>
        <a:xfrm>
          <a:off x="7816748" y="1006694"/>
          <a:ext cx="3426856" cy="344223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Exam questions [Tx]</a:t>
          </a:r>
        </a:p>
        <a:p>
          <a:pPr marL="342900" lvl="2" indent="-171450" algn="l" defTabSz="800100">
            <a:lnSpc>
              <a:spcPct val="90000"/>
            </a:lnSpc>
            <a:spcBef>
              <a:spcPct val="0"/>
            </a:spcBef>
            <a:spcAft>
              <a:spcPct val="15000"/>
            </a:spcAft>
            <a:buChar char="•"/>
          </a:pPr>
          <a:r>
            <a:rPr lang="en-US" sz="1800" kern="1200"/>
            <a:t>Post-intervention performance</a:t>
          </a:r>
        </a:p>
        <a:p>
          <a:pPr marL="342900" lvl="2" indent="-171450" algn="l" defTabSz="800100">
            <a:lnSpc>
              <a:spcPct val="90000"/>
            </a:lnSpc>
            <a:spcBef>
              <a:spcPct val="0"/>
            </a:spcBef>
            <a:spcAft>
              <a:spcPct val="15000"/>
            </a:spcAft>
            <a:buChar char="•"/>
          </a:pPr>
          <a:r>
            <a:rPr lang="en-US" sz="1800" kern="1200"/>
            <a:t>Same 5 topics</a:t>
          </a:r>
        </a:p>
        <a:p>
          <a:pPr marL="342900" lvl="2" indent="-171450" algn="l" defTabSz="800100">
            <a:lnSpc>
              <a:spcPct val="90000"/>
            </a:lnSpc>
            <a:spcBef>
              <a:spcPct val="0"/>
            </a:spcBef>
            <a:spcAft>
              <a:spcPct val="15000"/>
            </a:spcAft>
            <a:buChar char="•"/>
          </a:pPr>
          <a:r>
            <a:rPr lang="en-US" sz="1800" b="1" kern="1200"/>
            <a:t>H</a:t>
          </a:r>
          <a:r>
            <a:rPr lang="en-US" sz="1800" b="1" kern="1200" baseline="-25000"/>
            <a:t>1</a:t>
          </a:r>
          <a:r>
            <a:rPr lang="en-US" sz="1800" b="1" kern="1200"/>
            <a:t>: Compare pre vs. post exam performance data</a:t>
          </a:r>
        </a:p>
        <a:p>
          <a:pPr marL="171450" lvl="1" indent="-171450" algn="l" defTabSz="800100">
            <a:lnSpc>
              <a:spcPct val="90000"/>
            </a:lnSpc>
            <a:spcBef>
              <a:spcPct val="0"/>
            </a:spcBef>
            <a:spcAft>
              <a:spcPct val="15000"/>
            </a:spcAft>
            <a:buFontTx/>
            <a:buNone/>
          </a:pPr>
          <a:r>
            <a:rPr lang="en-US" sz="1800" kern="1200"/>
            <a:t>Metacognition Survey [Tx]</a:t>
          </a:r>
        </a:p>
        <a:p>
          <a:pPr marL="342900" lvl="2" indent="-171450" algn="l" defTabSz="800100">
            <a:lnSpc>
              <a:spcPct val="90000"/>
            </a:lnSpc>
            <a:spcBef>
              <a:spcPct val="0"/>
            </a:spcBef>
            <a:spcAft>
              <a:spcPct val="15000"/>
            </a:spcAft>
            <a:buChar char="•"/>
          </a:pPr>
          <a:r>
            <a:rPr lang="en-US" sz="1800" kern="1200"/>
            <a:t>Beginning of term</a:t>
          </a:r>
        </a:p>
        <a:p>
          <a:pPr marL="342900" lvl="2" indent="-171450" algn="l" defTabSz="800100">
            <a:lnSpc>
              <a:spcPct val="90000"/>
            </a:lnSpc>
            <a:spcBef>
              <a:spcPct val="0"/>
            </a:spcBef>
            <a:spcAft>
              <a:spcPct val="15000"/>
            </a:spcAft>
            <a:buChar char="•"/>
          </a:pPr>
          <a:r>
            <a:rPr lang="en-US" sz="1800" kern="1200"/>
            <a:t>End of term</a:t>
          </a:r>
        </a:p>
        <a:p>
          <a:pPr marL="342900" lvl="2" indent="-171450" algn="l" defTabSz="800100">
            <a:lnSpc>
              <a:spcPct val="90000"/>
            </a:lnSpc>
            <a:spcBef>
              <a:spcPct val="0"/>
            </a:spcBef>
            <a:spcAft>
              <a:spcPct val="15000"/>
            </a:spcAft>
            <a:buChar char="•"/>
          </a:pPr>
          <a:r>
            <a:rPr lang="en-US" sz="1800" b="1" kern="1200"/>
            <a:t>H</a:t>
          </a:r>
          <a:r>
            <a:rPr lang="en-US" sz="1800" b="1" kern="1200" baseline="-25000"/>
            <a:t>2</a:t>
          </a:r>
          <a:r>
            <a:rPr lang="en-US" sz="1800" b="1" kern="1200"/>
            <a:t>: Compare pre vs. post metacognition</a:t>
          </a:r>
        </a:p>
      </dsp:txBody>
      <dsp:txXfrm>
        <a:off x="7816748" y="1006694"/>
        <a:ext cx="3426856" cy="3442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5672E-8A24-4CF3-918F-CA858AB8E7C6}">
      <dsp:nvSpPr>
        <dsp:cNvPr id="0" name=""/>
        <dsp:cNvSpPr/>
      </dsp:nvSpPr>
      <dsp:spPr>
        <a:xfrm>
          <a:off x="4942" y="0"/>
          <a:ext cx="4322013" cy="1047175"/>
        </a:xfrm>
        <a:prstGeom prst="homePlat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64"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Fall 2024</a:t>
          </a:r>
        </a:p>
      </dsp:txBody>
      <dsp:txXfrm>
        <a:off x="4942" y="0"/>
        <a:ext cx="4060219" cy="1047175"/>
      </dsp:txXfrm>
    </dsp:sp>
    <dsp:sp modelId="{B5BFB88C-18B0-4113-B3A3-B36E47E8D09C}">
      <dsp:nvSpPr>
        <dsp:cNvPr id="0" name=""/>
        <dsp:cNvSpPr/>
      </dsp:nvSpPr>
      <dsp:spPr>
        <a:xfrm>
          <a:off x="3462553" y="0"/>
          <a:ext cx="4322013" cy="1047175"/>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Spring 2025</a:t>
          </a:r>
        </a:p>
      </dsp:txBody>
      <dsp:txXfrm>
        <a:off x="3986141" y="0"/>
        <a:ext cx="3274838" cy="1047175"/>
      </dsp:txXfrm>
    </dsp:sp>
    <dsp:sp modelId="{E49729CC-EB70-40C5-ACEC-E78C4CC78FDE}">
      <dsp:nvSpPr>
        <dsp:cNvPr id="0" name=""/>
        <dsp:cNvSpPr/>
      </dsp:nvSpPr>
      <dsp:spPr>
        <a:xfrm>
          <a:off x="6920164" y="0"/>
          <a:ext cx="4322013" cy="1047175"/>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Fall 2025</a:t>
          </a:r>
        </a:p>
      </dsp:txBody>
      <dsp:txXfrm>
        <a:off x="7443752" y="0"/>
        <a:ext cx="3274838" cy="10471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7AB15-C51C-4136-9324-C60DD6C93F04}">
      <dsp:nvSpPr>
        <dsp:cNvPr id="0" name=""/>
        <dsp:cNvSpPr/>
      </dsp:nvSpPr>
      <dsp:spPr>
        <a:xfrm>
          <a:off x="4252" y="634735"/>
          <a:ext cx="0" cy="4248983"/>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63469-CE77-4C39-A71E-1A7EE3889A2E}">
      <dsp:nvSpPr>
        <dsp:cNvPr id="0" name=""/>
        <dsp:cNvSpPr/>
      </dsp:nvSpPr>
      <dsp:spPr>
        <a:xfrm>
          <a:off x="122280" y="776368"/>
          <a:ext cx="2234729" cy="19120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40A84-A9F8-4C52-8A4B-B085B0D13DD1}">
      <dsp:nvSpPr>
        <dsp:cNvPr id="0" name=""/>
        <dsp:cNvSpPr/>
      </dsp:nvSpPr>
      <dsp:spPr>
        <a:xfrm>
          <a:off x="122280" y="2688410"/>
          <a:ext cx="2234729" cy="219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b="0" i="0" u="none" kern="1200"/>
            <a:t>This past winter was an especially cold and snowy one for parts of the United States, Europe and elsewhere. Surely such cold weather flies in the face of global warming? Select the appropriate responses. </a:t>
          </a:r>
          <a:endParaRPr lang="en-US" sz="1600" b="0" kern="1200"/>
        </a:p>
      </dsp:txBody>
      <dsp:txXfrm>
        <a:off x="122280" y="2688410"/>
        <a:ext cx="2234729" cy="2195307"/>
      </dsp:txXfrm>
    </dsp:sp>
    <dsp:sp modelId="{18AB30A9-FBE5-4D08-A12A-7AEAC4FA3421}">
      <dsp:nvSpPr>
        <dsp:cNvPr id="0" name=""/>
        <dsp:cNvSpPr/>
      </dsp:nvSpPr>
      <dsp:spPr>
        <a:xfrm>
          <a:off x="4252" y="162626"/>
          <a:ext cx="2360546" cy="472109"/>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Climate Change</a:t>
          </a:r>
        </a:p>
      </dsp:txBody>
      <dsp:txXfrm>
        <a:off x="4252" y="162626"/>
        <a:ext cx="2360546" cy="472109"/>
      </dsp:txXfrm>
    </dsp:sp>
    <dsp:sp modelId="{973D4ED9-AD1B-463D-8B1C-31493870C3DD}">
      <dsp:nvSpPr>
        <dsp:cNvPr id="0" name=""/>
        <dsp:cNvSpPr/>
      </dsp:nvSpPr>
      <dsp:spPr>
        <a:xfrm>
          <a:off x="2879265" y="634735"/>
          <a:ext cx="0" cy="4248983"/>
        </a:xfrm>
        <a:prstGeom prst="lin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FDEB9-0A86-40D8-9963-9F32939389A4}">
      <dsp:nvSpPr>
        <dsp:cNvPr id="0" name=""/>
        <dsp:cNvSpPr/>
      </dsp:nvSpPr>
      <dsp:spPr>
        <a:xfrm>
          <a:off x="2997292" y="776368"/>
          <a:ext cx="2234729" cy="191204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684E0-6017-40FF-94CC-058FB013868C}">
      <dsp:nvSpPr>
        <dsp:cNvPr id="0" name=""/>
        <dsp:cNvSpPr/>
      </dsp:nvSpPr>
      <dsp:spPr>
        <a:xfrm>
          <a:off x="2985392" y="2688410"/>
          <a:ext cx="2258528" cy="219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kern="1200"/>
            <a:t>Consider a small population of beetles where two alleles, A (dominant) and a (recessive), are present. Which of the following shifts in allele frequencies could be explained by genetic drift?</a:t>
          </a:r>
        </a:p>
      </dsp:txBody>
      <dsp:txXfrm>
        <a:off x="2985392" y="2688410"/>
        <a:ext cx="2258528" cy="2195307"/>
      </dsp:txXfrm>
    </dsp:sp>
    <dsp:sp modelId="{904B2708-6986-4BB8-A615-9DC4AB349078}">
      <dsp:nvSpPr>
        <dsp:cNvPr id="0" name=""/>
        <dsp:cNvSpPr/>
      </dsp:nvSpPr>
      <dsp:spPr>
        <a:xfrm>
          <a:off x="2879265" y="162626"/>
          <a:ext cx="2360546" cy="47210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Drift vs. Selection</a:t>
          </a:r>
        </a:p>
      </dsp:txBody>
      <dsp:txXfrm>
        <a:off x="2879265" y="162626"/>
        <a:ext cx="2360546" cy="472109"/>
      </dsp:txXfrm>
    </dsp:sp>
    <dsp:sp modelId="{6F67CC5B-6753-428B-9289-AEEB5E49469B}">
      <dsp:nvSpPr>
        <dsp:cNvPr id="0" name=""/>
        <dsp:cNvSpPr/>
      </dsp:nvSpPr>
      <dsp:spPr>
        <a:xfrm>
          <a:off x="5758388" y="634735"/>
          <a:ext cx="0" cy="4248983"/>
        </a:xfrm>
        <a:prstGeom prst="line">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57A63-DD35-4AF8-9768-B3338EC02618}">
      <dsp:nvSpPr>
        <dsp:cNvPr id="0" name=""/>
        <dsp:cNvSpPr/>
      </dsp:nvSpPr>
      <dsp:spPr>
        <a:xfrm>
          <a:off x="5876415" y="776368"/>
          <a:ext cx="2234729" cy="19120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87AF9-499D-41D0-87AA-6BB475483BB1}">
      <dsp:nvSpPr>
        <dsp:cNvPr id="0" name=""/>
        <dsp:cNvSpPr/>
      </dsp:nvSpPr>
      <dsp:spPr>
        <a:xfrm>
          <a:off x="5876415" y="2688410"/>
          <a:ext cx="2234729" cy="219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kern="1200"/>
            <a:t>A white, short tailed cat is crossed with a brown, long tailed cat resulting in offspring that include white, long tailed cats. Which of the following answers most likely accounts for this? Choose only one answer.</a:t>
          </a:r>
        </a:p>
      </dsp:txBody>
      <dsp:txXfrm>
        <a:off x="5876415" y="2688410"/>
        <a:ext cx="2234729" cy="2195307"/>
      </dsp:txXfrm>
    </dsp:sp>
    <dsp:sp modelId="{A3A38E42-9E40-4F9B-BECB-DD557FCE71CB}">
      <dsp:nvSpPr>
        <dsp:cNvPr id="0" name=""/>
        <dsp:cNvSpPr/>
      </dsp:nvSpPr>
      <dsp:spPr>
        <a:xfrm>
          <a:off x="5758388" y="162626"/>
          <a:ext cx="2360546" cy="472109"/>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0" i="0" kern="1200"/>
            <a:t>Hardy-Weinberg</a:t>
          </a:r>
          <a:endParaRPr lang="en-US" sz="2400" kern="1200"/>
        </a:p>
      </dsp:txBody>
      <dsp:txXfrm>
        <a:off x="5758388" y="162626"/>
        <a:ext cx="2360546" cy="472109"/>
      </dsp:txXfrm>
    </dsp:sp>
    <dsp:sp modelId="{CED90B9B-6E72-4084-9A77-D933E14CB1EE}">
      <dsp:nvSpPr>
        <dsp:cNvPr id="0" name=""/>
        <dsp:cNvSpPr/>
      </dsp:nvSpPr>
      <dsp:spPr>
        <a:xfrm>
          <a:off x="8633401" y="634735"/>
          <a:ext cx="0" cy="4248983"/>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AC755F-FC6C-4721-B2B9-6F8BB9192585}">
      <dsp:nvSpPr>
        <dsp:cNvPr id="0" name=""/>
        <dsp:cNvSpPr/>
      </dsp:nvSpPr>
      <dsp:spPr>
        <a:xfrm>
          <a:off x="8751428" y="776368"/>
          <a:ext cx="2234729" cy="19120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2C4E5-C5C0-42AD-89ED-D975C7168207}">
      <dsp:nvSpPr>
        <dsp:cNvPr id="0" name=""/>
        <dsp:cNvSpPr/>
      </dsp:nvSpPr>
      <dsp:spPr>
        <a:xfrm>
          <a:off x="8751428" y="2688410"/>
          <a:ext cx="2234729" cy="219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kern="1200"/>
            <a:t>In the above tree, assume that the ancestor had a long tail, ear flaps, external testes, and fixed claws. Assuming that all evolutionary changes in these traits are shown, what traits does a sea lion have?</a:t>
          </a:r>
        </a:p>
      </dsp:txBody>
      <dsp:txXfrm>
        <a:off x="8751428" y="2688410"/>
        <a:ext cx="2234729" cy="2195307"/>
      </dsp:txXfrm>
    </dsp:sp>
    <dsp:sp modelId="{AFC90527-33DC-4D24-9D97-7B0051D0B09B}">
      <dsp:nvSpPr>
        <dsp:cNvPr id="0" name=""/>
        <dsp:cNvSpPr/>
      </dsp:nvSpPr>
      <dsp:spPr>
        <a:xfrm>
          <a:off x="8633401" y="162626"/>
          <a:ext cx="2360546" cy="47210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Phylogenies</a:t>
          </a:r>
        </a:p>
      </dsp:txBody>
      <dsp:txXfrm>
        <a:off x="8633401" y="162626"/>
        <a:ext cx="2360546" cy="4721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F152C-B79C-4244-ADC6-B99FAAB0C018}">
      <dsp:nvSpPr>
        <dsp:cNvPr id="0" name=""/>
        <dsp:cNvSpPr/>
      </dsp:nvSpPr>
      <dsp:spPr>
        <a:xfrm>
          <a:off x="459" y="507702"/>
          <a:ext cx="1790262" cy="210619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D19236C-C15A-4089-A9AC-D390EBF46D0E}">
      <dsp:nvSpPr>
        <dsp:cNvPr id="0" name=""/>
        <dsp:cNvSpPr/>
      </dsp:nvSpPr>
      <dsp:spPr>
        <a:xfrm>
          <a:off x="89972" y="591949"/>
          <a:ext cx="1611236" cy="13690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3A6224-5457-47FB-A6A5-8A7744E4E6FD}">
      <dsp:nvSpPr>
        <dsp:cNvPr id="0" name=""/>
        <dsp:cNvSpPr/>
      </dsp:nvSpPr>
      <dsp:spPr>
        <a:xfrm>
          <a:off x="89972" y="2171610"/>
          <a:ext cx="1611236" cy="3580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 = 348</a:t>
          </a:r>
        </a:p>
      </dsp:txBody>
      <dsp:txXfrm>
        <a:off x="89972" y="2171610"/>
        <a:ext cx="1611236" cy="358035"/>
      </dsp:txXfrm>
    </dsp:sp>
    <dsp:sp modelId="{89DA8F9F-3D34-4F8E-BE93-DC56F7136A1A}">
      <dsp:nvSpPr>
        <dsp:cNvPr id="0" name=""/>
        <dsp:cNvSpPr/>
      </dsp:nvSpPr>
      <dsp:spPr>
        <a:xfrm>
          <a:off x="89972" y="1960974"/>
          <a:ext cx="1611236" cy="21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 Course</a:t>
          </a:r>
        </a:p>
      </dsp:txBody>
      <dsp:txXfrm>
        <a:off x="89972" y="1960974"/>
        <a:ext cx="1611236" cy="210636"/>
      </dsp:txXfrm>
    </dsp:sp>
    <dsp:sp modelId="{481FB87D-34E6-40E6-8AB6-D54DF2608B6F}">
      <dsp:nvSpPr>
        <dsp:cNvPr id="0" name=""/>
        <dsp:cNvSpPr/>
      </dsp:nvSpPr>
      <dsp:spPr>
        <a:xfrm>
          <a:off x="1969748" y="507702"/>
          <a:ext cx="1790262" cy="210619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A0F76A0-90DC-4AE6-A791-07D28D7CEC69}">
      <dsp:nvSpPr>
        <dsp:cNvPr id="0" name=""/>
        <dsp:cNvSpPr/>
      </dsp:nvSpPr>
      <dsp:spPr>
        <a:xfrm>
          <a:off x="2059261" y="591949"/>
          <a:ext cx="1611236" cy="13690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5F237-5845-4911-9968-735CA1A7718D}">
      <dsp:nvSpPr>
        <dsp:cNvPr id="0" name=""/>
        <dsp:cNvSpPr/>
      </dsp:nvSpPr>
      <dsp:spPr>
        <a:xfrm>
          <a:off x="2059261" y="2171610"/>
          <a:ext cx="1611236" cy="3580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 = 927</a:t>
          </a:r>
        </a:p>
      </dsp:txBody>
      <dsp:txXfrm>
        <a:off x="2059261" y="2171610"/>
        <a:ext cx="1611236" cy="358035"/>
      </dsp:txXfrm>
    </dsp:sp>
    <dsp:sp modelId="{B5EE5029-9225-41E4-A479-C537FC18ADC5}">
      <dsp:nvSpPr>
        <dsp:cNvPr id="0" name=""/>
        <dsp:cNvSpPr/>
      </dsp:nvSpPr>
      <dsp:spPr>
        <a:xfrm>
          <a:off x="2059261" y="1960974"/>
          <a:ext cx="1611236" cy="21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3 Courses</a:t>
          </a:r>
        </a:p>
      </dsp:txBody>
      <dsp:txXfrm>
        <a:off x="2059261" y="1960974"/>
        <a:ext cx="1611236" cy="210636"/>
      </dsp:txXfrm>
    </dsp:sp>
    <dsp:sp modelId="{C5CE2CBC-D7C1-49E7-A48A-1C1D9EFAB279}">
      <dsp:nvSpPr>
        <dsp:cNvPr id="0" name=""/>
        <dsp:cNvSpPr/>
      </dsp:nvSpPr>
      <dsp:spPr>
        <a:xfrm>
          <a:off x="459" y="2792920"/>
          <a:ext cx="1790262" cy="210619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6A05D5-CFA4-4553-8F26-2556A1200ADC}">
      <dsp:nvSpPr>
        <dsp:cNvPr id="0" name=""/>
        <dsp:cNvSpPr/>
      </dsp:nvSpPr>
      <dsp:spPr>
        <a:xfrm>
          <a:off x="89972" y="2877167"/>
          <a:ext cx="1611236" cy="13690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701B27-3B12-4142-84CB-00F267A98C14}">
      <dsp:nvSpPr>
        <dsp:cNvPr id="0" name=""/>
        <dsp:cNvSpPr/>
      </dsp:nvSpPr>
      <dsp:spPr>
        <a:xfrm>
          <a:off x="89972" y="4456828"/>
          <a:ext cx="1611236" cy="3580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 = 720</a:t>
          </a:r>
        </a:p>
      </dsp:txBody>
      <dsp:txXfrm>
        <a:off x="89972" y="4456828"/>
        <a:ext cx="1611236" cy="358035"/>
      </dsp:txXfrm>
    </dsp:sp>
    <dsp:sp modelId="{D3872632-D85A-4858-A4B2-C69BE8137FA1}">
      <dsp:nvSpPr>
        <dsp:cNvPr id="0" name=""/>
        <dsp:cNvSpPr/>
      </dsp:nvSpPr>
      <dsp:spPr>
        <a:xfrm>
          <a:off x="89972" y="4246192"/>
          <a:ext cx="1611236" cy="21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3 Courses</a:t>
          </a:r>
        </a:p>
      </dsp:txBody>
      <dsp:txXfrm>
        <a:off x="89972" y="4246192"/>
        <a:ext cx="1611236" cy="210636"/>
      </dsp:txXfrm>
    </dsp:sp>
    <dsp:sp modelId="{59D29F16-61E5-4BE0-BCA0-1F844C25DBBA}">
      <dsp:nvSpPr>
        <dsp:cNvPr id="0" name=""/>
        <dsp:cNvSpPr/>
      </dsp:nvSpPr>
      <dsp:spPr>
        <a:xfrm>
          <a:off x="1969748" y="2792920"/>
          <a:ext cx="1790262" cy="210619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78DAABC-AD6F-462F-A59F-2ECD766AE5A2}">
      <dsp:nvSpPr>
        <dsp:cNvPr id="0" name=""/>
        <dsp:cNvSpPr/>
      </dsp:nvSpPr>
      <dsp:spPr>
        <a:xfrm>
          <a:off x="2059261" y="2877167"/>
          <a:ext cx="1611236" cy="13690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AA909A-2F06-46C4-8DA0-0A863471E068}">
      <dsp:nvSpPr>
        <dsp:cNvPr id="0" name=""/>
        <dsp:cNvSpPr/>
      </dsp:nvSpPr>
      <dsp:spPr>
        <a:xfrm>
          <a:off x="2059261" y="4456828"/>
          <a:ext cx="1611236" cy="3580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 = 1000</a:t>
          </a:r>
        </a:p>
      </dsp:txBody>
      <dsp:txXfrm>
        <a:off x="2059261" y="4456828"/>
        <a:ext cx="1611236" cy="358035"/>
      </dsp:txXfrm>
    </dsp:sp>
    <dsp:sp modelId="{A917B735-C518-46F9-96EF-A8DA926A4311}">
      <dsp:nvSpPr>
        <dsp:cNvPr id="0" name=""/>
        <dsp:cNvSpPr/>
      </dsp:nvSpPr>
      <dsp:spPr>
        <a:xfrm>
          <a:off x="2059261" y="4246192"/>
          <a:ext cx="1611236" cy="21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3 Courses</a:t>
          </a:r>
        </a:p>
      </dsp:txBody>
      <dsp:txXfrm>
        <a:off x="2059261" y="4246192"/>
        <a:ext cx="1611236" cy="2106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92F2A-35D8-49BC-A837-3047152C654D}">
      <dsp:nvSpPr>
        <dsp:cNvPr id="0" name=""/>
        <dsp:cNvSpPr/>
      </dsp:nvSpPr>
      <dsp:spPr>
        <a:xfrm>
          <a:off x="3514" y="3752"/>
          <a:ext cx="3426856" cy="1002942"/>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CONTROL: Project Development &amp; Data Collection</a:t>
          </a:r>
        </a:p>
      </dsp:txBody>
      <dsp:txXfrm>
        <a:off x="3514" y="3752"/>
        <a:ext cx="3426856" cy="1002942"/>
      </dsp:txXfrm>
    </dsp:sp>
    <dsp:sp modelId="{19F8BC2F-A2D4-47B4-AFCB-E6A17BD049FD}">
      <dsp:nvSpPr>
        <dsp:cNvPr id="0" name=""/>
        <dsp:cNvSpPr/>
      </dsp:nvSpPr>
      <dsp:spPr>
        <a:xfrm>
          <a:off x="3514" y="1006694"/>
          <a:ext cx="3426856" cy="3442230"/>
        </a:xfrm>
        <a:prstGeom prst="rect">
          <a:avLst/>
        </a:prstGeom>
        <a:solidFill>
          <a:schemeClr val="accent1">
            <a:lumMod val="20000"/>
            <a:lumOff val="80000"/>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4 misconceptions a priori</a:t>
          </a:r>
        </a:p>
        <a:p>
          <a:pPr marL="171450" lvl="1" indent="-171450" algn="l" defTabSz="800100">
            <a:lnSpc>
              <a:spcPct val="90000"/>
            </a:lnSpc>
            <a:spcBef>
              <a:spcPct val="0"/>
            </a:spcBef>
            <a:spcAft>
              <a:spcPct val="15000"/>
            </a:spcAft>
            <a:buFontTx/>
            <a:buNone/>
          </a:pPr>
          <a:r>
            <a:rPr lang="en-US" sz="1800" kern="1200"/>
            <a:t>Exam questions [Ctrl]</a:t>
          </a:r>
        </a:p>
        <a:p>
          <a:pPr marL="342900" lvl="2" indent="-171450" algn="l" defTabSz="800100">
            <a:lnSpc>
              <a:spcPct val="90000"/>
            </a:lnSpc>
            <a:spcBef>
              <a:spcPct val="0"/>
            </a:spcBef>
            <a:spcAft>
              <a:spcPct val="15000"/>
            </a:spcAft>
            <a:buChar char="•"/>
          </a:pPr>
          <a:r>
            <a:rPr lang="en-US" sz="1800" kern="1200"/>
            <a:t>Pre-intervention performance</a:t>
          </a:r>
        </a:p>
        <a:p>
          <a:pPr marL="342900" lvl="2" indent="-171450" algn="l" defTabSz="800100">
            <a:lnSpc>
              <a:spcPct val="90000"/>
            </a:lnSpc>
            <a:spcBef>
              <a:spcPct val="0"/>
            </a:spcBef>
            <a:spcAft>
              <a:spcPct val="15000"/>
            </a:spcAft>
            <a:buChar char="•"/>
          </a:pPr>
          <a:r>
            <a:rPr lang="en-US" sz="1800" kern="1200"/>
            <a:t>Quantitative</a:t>
          </a:r>
        </a:p>
        <a:p>
          <a:pPr marL="171450" lvl="1" indent="-171450" algn="l" defTabSz="800100">
            <a:lnSpc>
              <a:spcPct val="90000"/>
            </a:lnSpc>
            <a:spcBef>
              <a:spcPct val="0"/>
            </a:spcBef>
            <a:spcAft>
              <a:spcPct val="15000"/>
            </a:spcAft>
            <a:buFontTx/>
            <a:buNone/>
          </a:pPr>
          <a:r>
            <a:rPr lang="en-US" sz="1800" kern="1200"/>
            <a:t>Metacognition Survey [Ctrl]</a:t>
          </a:r>
        </a:p>
        <a:p>
          <a:pPr marL="342900" lvl="2" indent="-171450" algn="l" defTabSz="800100">
            <a:lnSpc>
              <a:spcPct val="90000"/>
            </a:lnSpc>
            <a:spcBef>
              <a:spcPct val="0"/>
            </a:spcBef>
            <a:spcAft>
              <a:spcPct val="15000"/>
            </a:spcAft>
            <a:buChar char="•"/>
          </a:pPr>
          <a:r>
            <a:rPr lang="en-US" sz="1800" kern="1200"/>
            <a:t>Beginning of term</a:t>
          </a:r>
        </a:p>
        <a:p>
          <a:pPr marL="342900" lvl="2" indent="-171450" algn="l" defTabSz="800100">
            <a:lnSpc>
              <a:spcPct val="90000"/>
            </a:lnSpc>
            <a:spcBef>
              <a:spcPct val="0"/>
            </a:spcBef>
            <a:spcAft>
              <a:spcPct val="15000"/>
            </a:spcAft>
            <a:buChar char="•"/>
          </a:pPr>
          <a:r>
            <a:rPr lang="en-US" sz="1800" kern="1200"/>
            <a:t>End of term</a:t>
          </a:r>
        </a:p>
        <a:p>
          <a:pPr marL="342900" lvl="2" indent="-171450" algn="l" defTabSz="800100">
            <a:lnSpc>
              <a:spcPct val="90000"/>
            </a:lnSpc>
            <a:spcBef>
              <a:spcPct val="0"/>
            </a:spcBef>
            <a:spcAft>
              <a:spcPct val="15000"/>
            </a:spcAft>
            <a:buChar char="•"/>
          </a:pPr>
          <a:r>
            <a:rPr lang="en-US" sz="1800" kern="1200"/>
            <a:t>Quantitative</a:t>
          </a:r>
        </a:p>
        <a:p>
          <a:pPr marL="171450" lvl="1" indent="-171450" algn="l" defTabSz="800100">
            <a:lnSpc>
              <a:spcPct val="90000"/>
            </a:lnSpc>
            <a:spcBef>
              <a:spcPct val="0"/>
            </a:spcBef>
            <a:spcAft>
              <a:spcPct val="15000"/>
            </a:spcAft>
            <a:buFontTx/>
            <a:buNone/>
          </a:pPr>
          <a:r>
            <a:rPr lang="en-US" sz="1800" kern="1200"/>
            <a:t>Q-Focus/QFT</a:t>
          </a:r>
        </a:p>
        <a:p>
          <a:pPr marL="342900" lvl="2" indent="-171450" algn="l" defTabSz="800100">
            <a:lnSpc>
              <a:spcPct val="90000"/>
            </a:lnSpc>
            <a:spcBef>
              <a:spcPct val="0"/>
            </a:spcBef>
            <a:spcAft>
              <a:spcPct val="15000"/>
            </a:spcAft>
            <a:buChar char="•"/>
          </a:pPr>
          <a:r>
            <a:rPr lang="en-US" sz="1800" kern="1200"/>
            <a:t>Qualitative</a:t>
          </a:r>
        </a:p>
      </dsp:txBody>
      <dsp:txXfrm>
        <a:off x="3514" y="1006694"/>
        <a:ext cx="3426856" cy="3442230"/>
      </dsp:txXfrm>
    </dsp:sp>
    <dsp:sp modelId="{BEFCE6FD-3EAE-49AA-9491-E2F26029194F}">
      <dsp:nvSpPr>
        <dsp:cNvPr id="0" name=""/>
        <dsp:cNvSpPr/>
      </dsp:nvSpPr>
      <dsp:spPr>
        <a:xfrm>
          <a:off x="3910131" y="3752"/>
          <a:ext cx="3426856" cy="100294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Misconception Analysis &amp; Intervention Creation</a:t>
          </a:r>
        </a:p>
      </dsp:txBody>
      <dsp:txXfrm>
        <a:off x="3910131" y="3752"/>
        <a:ext cx="3426856" cy="1002942"/>
      </dsp:txXfrm>
    </dsp:sp>
    <dsp:sp modelId="{CC91A7F7-F8AC-4843-B116-0C7BDFBCE492}">
      <dsp:nvSpPr>
        <dsp:cNvPr id="0" name=""/>
        <dsp:cNvSpPr/>
      </dsp:nvSpPr>
      <dsp:spPr>
        <a:xfrm>
          <a:off x="3910131" y="1006694"/>
          <a:ext cx="3426856" cy="344223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Collate &amp; analyze data</a:t>
          </a:r>
        </a:p>
        <a:p>
          <a:pPr marL="171450" lvl="1" indent="-171450" algn="l" defTabSz="800100">
            <a:lnSpc>
              <a:spcPct val="90000"/>
            </a:lnSpc>
            <a:spcBef>
              <a:spcPct val="0"/>
            </a:spcBef>
            <a:spcAft>
              <a:spcPct val="15000"/>
            </a:spcAft>
            <a:buChar char="•"/>
          </a:pPr>
          <a:r>
            <a:rPr lang="en-US" sz="1800" kern="1200"/>
            <a:t>Exam questions</a:t>
          </a:r>
        </a:p>
        <a:p>
          <a:pPr marL="171450" lvl="1" indent="-171450" algn="l" defTabSz="800100">
            <a:lnSpc>
              <a:spcPct val="90000"/>
            </a:lnSpc>
            <a:spcBef>
              <a:spcPct val="0"/>
            </a:spcBef>
            <a:spcAft>
              <a:spcPct val="15000"/>
            </a:spcAft>
            <a:buChar char="•"/>
          </a:pPr>
          <a:r>
            <a:rPr lang="en-US" sz="1800" kern="1200"/>
            <a:t>Metacognition Survey</a:t>
          </a:r>
        </a:p>
        <a:p>
          <a:pPr marL="171450" lvl="1" indent="-171450" algn="l" defTabSz="800100">
            <a:lnSpc>
              <a:spcPct val="90000"/>
            </a:lnSpc>
            <a:spcBef>
              <a:spcPct val="0"/>
            </a:spcBef>
            <a:spcAft>
              <a:spcPct val="15000"/>
            </a:spcAft>
            <a:buChar char="•"/>
          </a:pPr>
          <a:r>
            <a:rPr lang="en-US" sz="1800" kern="1200"/>
            <a:t>Analyze Q-focus</a:t>
          </a:r>
        </a:p>
        <a:p>
          <a:pPr marL="171450" lvl="1" indent="-171450" algn="l" defTabSz="800100">
            <a:lnSpc>
              <a:spcPct val="90000"/>
            </a:lnSpc>
            <a:spcBef>
              <a:spcPct val="0"/>
            </a:spcBef>
            <a:spcAft>
              <a:spcPct val="15000"/>
            </a:spcAft>
            <a:buFontTx/>
            <a:buNone/>
          </a:pPr>
          <a:endParaRPr lang="en-US" sz="1800" kern="1200"/>
        </a:p>
        <a:p>
          <a:pPr marL="171450" lvl="1" indent="-171450" algn="l" defTabSz="800100">
            <a:lnSpc>
              <a:spcPct val="90000"/>
            </a:lnSpc>
            <a:spcBef>
              <a:spcPct val="0"/>
            </a:spcBef>
            <a:spcAft>
              <a:spcPct val="15000"/>
            </a:spcAft>
            <a:buFontTx/>
            <a:buNone/>
          </a:pPr>
          <a:r>
            <a:rPr lang="en-US" sz="1800" kern="1200"/>
            <a:t>Use those data to create intervention for each of the 5 topics &gt;&gt;&gt;</a:t>
          </a:r>
        </a:p>
        <a:p>
          <a:pPr marL="171450" lvl="1" indent="-171450" algn="l" defTabSz="800100">
            <a:lnSpc>
              <a:spcPct val="90000"/>
            </a:lnSpc>
            <a:spcBef>
              <a:spcPct val="0"/>
            </a:spcBef>
            <a:spcAft>
              <a:spcPct val="15000"/>
            </a:spcAft>
            <a:buChar char="•"/>
          </a:pPr>
          <a:r>
            <a:rPr lang="en-US" sz="1800" kern="1200"/>
            <a:t>Targeted</a:t>
          </a:r>
        </a:p>
        <a:p>
          <a:pPr marL="171450" lvl="1" indent="-171450" algn="l" defTabSz="800100">
            <a:lnSpc>
              <a:spcPct val="90000"/>
            </a:lnSpc>
            <a:spcBef>
              <a:spcPct val="0"/>
            </a:spcBef>
            <a:spcAft>
              <a:spcPct val="15000"/>
            </a:spcAft>
            <a:buChar char="•"/>
          </a:pPr>
          <a:r>
            <a:rPr lang="en-US" sz="1800" kern="1200"/>
            <a:t>Metacognitive</a:t>
          </a:r>
        </a:p>
      </dsp:txBody>
      <dsp:txXfrm>
        <a:off x="3910131" y="1006694"/>
        <a:ext cx="3426856" cy="3442230"/>
      </dsp:txXfrm>
    </dsp:sp>
    <dsp:sp modelId="{FD35A734-AEC6-4164-BF0D-5AC8B06A79A8}">
      <dsp:nvSpPr>
        <dsp:cNvPr id="0" name=""/>
        <dsp:cNvSpPr/>
      </dsp:nvSpPr>
      <dsp:spPr>
        <a:xfrm>
          <a:off x="7816748" y="3752"/>
          <a:ext cx="3426856" cy="100294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TREATMENT: Data Collection &amp; Hypothesis Testing </a:t>
          </a:r>
        </a:p>
      </dsp:txBody>
      <dsp:txXfrm>
        <a:off x="7816748" y="3752"/>
        <a:ext cx="3426856" cy="1002942"/>
      </dsp:txXfrm>
    </dsp:sp>
    <dsp:sp modelId="{1BE2B7DA-B1A3-415D-B7F4-4D2C5CC7A68F}">
      <dsp:nvSpPr>
        <dsp:cNvPr id="0" name=""/>
        <dsp:cNvSpPr/>
      </dsp:nvSpPr>
      <dsp:spPr>
        <a:xfrm>
          <a:off x="7816748" y="1006694"/>
          <a:ext cx="3426856" cy="344223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t>Exam questions [Tx]</a:t>
          </a:r>
        </a:p>
        <a:p>
          <a:pPr marL="342900" lvl="2" indent="-171450" algn="l" defTabSz="800100">
            <a:lnSpc>
              <a:spcPct val="90000"/>
            </a:lnSpc>
            <a:spcBef>
              <a:spcPct val="0"/>
            </a:spcBef>
            <a:spcAft>
              <a:spcPct val="15000"/>
            </a:spcAft>
            <a:buChar char="•"/>
          </a:pPr>
          <a:r>
            <a:rPr lang="en-US" sz="1800" kern="1200"/>
            <a:t>Post-intervention performance</a:t>
          </a:r>
        </a:p>
        <a:p>
          <a:pPr marL="342900" lvl="2" indent="-171450" algn="l" defTabSz="800100">
            <a:lnSpc>
              <a:spcPct val="90000"/>
            </a:lnSpc>
            <a:spcBef>
              <a:spcPct val="0"/>
            </a:spcBef>
            <a:spcAft>
              <a:spcPct val="15000"/>
            </a:spcAft>
            <a:buChar char="•"/>
          </a:pPr>
          <a:r>
            <a:rPr lang="en-US" sz="1800" kern="1200"/>
            <a:t>Same 5 topics</a:t>
          </a:r>
        </a:p>
        <a:p>
          <a:pPr marL="342900" lvl="2" indent="-171450" algn="l" defTabSz="800100">
            <a:lnSpc>
              <a:spcPct val="90000"/>
            </a:lnSpc>
            <a:spcBef>
              <a:spcPct val="0"/>
            </a:spcBef>
            <a:spcAft>
              <a:spcPct val="15000"/>
            </a:spcAft>
            <a:buChar char="•"/>
          </a:pPr>
          <a:r>
            <a:rPr lang="en-US" sz="1800" b="1" kern="1200"/>
            <a:t>H</a:t>
          </a:r>
          <a:r>
            <a:rPr lang="en-US" sz="1800" b="1" kern="1200" baseline="-25000"/>
            <a:t>1</a:t>
          </a:r>
          <a:r>
            <a:rPr lang="en-US" sz="1800" b="1" kern="1200"/>
            <a:t>: Compare pre vs. post exam performance data</a:t>
          </a:r>
        </a:p>
        <a:p>
          <a:pPr marL="171450" lvl="1" indent="-171450" algn="l" defTabSz="800100">
            <a:lnSpc>
              <a:spcPct val="90000"/>
            </a:lnSpc>
            <a:spcBef>
              <a:spcPct val="0"/>
            </a:spcBef>
            <a:spcAft>
              <a:spcPct val="15000"/>
            </a:spcAft>
            <a:buFontTx/>
            <a:buNone/>
          </a:pPr>
          <a:r>
            <a:rPr lang="en-US" sz="1800" kern="1200"/>
            <a:t>Metacognition Survey [Tx]</a:t>
          </a:r>
        </a:p>
        <a:p>
          <a:pPr marL="342900" lvl="2" indent="-171450" algn="l" defTabSz="800100">
            <a:lnSpc>
              <a:spcPct val="90000"/>
            </a:lnSpc>
            <a:spcBef>
              <a:spcPct val="0"/>
            </a:spcBef>
            <a:spcAft>
              <a:spcPct val="15000"/>
            </a:spcAft>
            <a:buChar char="•"/>
          </a:pPr>
          <a:r>
            <a:rPr lang="en-US" sz="1800" kern="1200"/>
            <a:t>Beginning of term</a:t>
          </a:r>
        </a:p>
        <a:p>
          <a:pPr marL="342900" lvl="2" indent="-171450" algn="l" defTabSz="800100">
            <a:lnSpc>
              <a:spcPct val="90000"/>
            </a:lnSpc>
            <a:spcBef>
              <a:spcPct val="0"/>
            </a:spcBef>
            <a:spcAft>
              <a:spcPct val="15000"/>
            </a:spcAft>
            <a:buChar char="•"/>
          </a:pPr>
          <a:r>
            <a:rPr lang="en-US" sz="1800" kern="1200"/>
            <a:t>End of term</a:t>
          </a:r>
        </a:p>
        <a:p>
          <a:pPr marL="342900" lvl="2" indent="-171450" algn="l" defTabSz="800100">
            <a:lnSpc>
              <a:spcPct val="90000"/>
            </a:lnSpc>
            <a:spcBef>
              <a:spcPct val="0"/>
            </a:spcBef>
            <a:spcAft>
              <a:spcPct val="15000"/>
            </a:spcAft>
            <a:buChar char="•"/>
          </a:pPr>
          <a:r>
            <a:rPr lang="en-US" sz="1800" b="1" kern="1200"/>
            <a:t>H</a:t>
          </a:r>
          <a:r>
            <a:rPr lang="en-US" sz="1800" b="1" kern="1200" baseline="-25000"/>
            <a:t>2</a:t>
          </a:r>
          <a:r>
            <a:rPr lang="en-US" sz="1800" b="1" kern="1200"/>
            <a:t>: Compare pre vs. post metacognition</a:t>
          </a:r>
        </a:p>
      </dsp:txBody>
      <dsp:txXfrm>
        <a:off x="7816748" y="1006694"/>
        <a:ext cx="3426856" cy="34422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5672E-8A24-4CF3-918F-CA858AB8E7C6}">
      <dsp:nvSpPr>
        <dsp:cNvPr id="0" name=""/>
        <dsp:cNvSpPr/>
      </dsp:nvSpPr>
      <dsp:spPr>
        <a:xfrm>
          <a:off x="4942" y="0"/>
          <a:ext cx="4322013" cy="1047175"/>
        </a:xfrm>
        <a:prstGeom prst="homePlat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364"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Fall 2024</a:t>
          </a:r>
        </a:p>
      </dsp:txBody>
      <dsp:txXfrm>
        <a:off x="4942" y="0"/>
        <a:ext cx="4060219" cy="1047175"/>
      </dsp:txXfrm>
    </dsp:sp>
    <dsp:sp modelId="{B5BFB88C-18B0-4113-B3A3-B36E47E8D09C}">
      <dsp:nvSpPr>
        <dsp:cNvPr id="0" name=""/>
        <dsp:cNvSpPr/>
      </dsp:nvSpPr>
      <dsp:spPr>
        <a:xfrm>
          <a:off x="3462553" y="0"/>
          <a:ext cx="4322013" cy="1047175"/>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Spring 2025</a:t>
          </a:r>
        </a:p>
      </dsp:txBody>
      <dsp:txXfrm>
        <a:off x="3986141" y="0"/>
        <a:ext cx="3274838" cy="1047175"/>
      </dsp:txXfrm>
    </dsp:sp>
    <dsp:sp modelId="{E49729CC-EB70-40C5-ACEC-E78C4CC78FDE}">
      <dsp:nvSpPr>
        <dsp:cNvPr id="0" name=""/>
        <dsp:cNvSpPr/>
      </dsp:nvSpPr>
      <dsp:spPr>
        <a:xfrm>
          <a:off x="6920164" y="0"/>
          <a:ext cx="4322013" cy="1047175"/>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a:t>Fall 2025</a:t>
          </a:r>
        </a:p>
      </dsp:txBody>
      <dsp:txXfrm>
        <a:off x="7443752" y="0"/>
        <a:ext cx="3274838" cy="1047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8D1EC-F179-44D6-9206-B4579281A0E7}">
      <dsp:nvSpPr>
        <dsp:cNvPr id="0" name=""/>
        <dsp:cNvSpPr/>
      </dsp:nvSpPr>
      <dsp:spPr>
        <a:xfrm>
          <a:off x="2755631" y="614129"/>
          <a:ext cx="475155" cy="91440"/>
        </a:xfrm>
        <a:custGeom>
          <a:avLst/>
          <a:gdLst/>
          <a:ahLst/>
          <a:cxnLst/>
          <a:rect l="0" t="0" r="0" b="0"/>
          <a:pathLst>
            <a:path>
              <a:moveTo>
                <a:pt x="0" y="45720"/>
              </a:moveTo>
              <a:lnTo>
                <a:pt x="47515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0565" y="657320"/>
        <a:ext cx="25287" cy="5057"/>
      </dsp:txXfrm>
    </dsp:sp>
    <dsp:sp modelId="{B9177174-B306-4CF4-A799-F5D6478B721E}">
      <dsp:nvSpPr>
        <dsp:cNvPr id="0" name=""/>
        <dsp:cNvSpPr/>
      </dsp:nvSpPr>
      <dsp:spPr>
        <a:xfrm>
          <a:off x="558496" y="168"/>
          <a:ext cx="2198935" cy="131936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Normalize question difficulty by exam difficulty</a:t>
          </a:r>
        </a:p>
      </dsp:txBody>
      <dsp:txXfrm>
        <a:off x="558496" y="168"/>
        <a:ext cx="2198935" cy="1319361"/>
      </dsp:txXfrm>
    </dsp:sp>
    <dsp:sp modelId="{CF31CF68-38DA-408C-A214-D526DB2CE8F4}">
      <dsp:nvSpPr>
        <dsp:cNvPr id="0" name=""/>
        <dsp:cNvSpPr/>
      </dsp:nvSpPr>
      <dsp:spPr>
        <a:xfrm>
          <a:off x="5460322" y="614129"/>
          <a:ext cx="475155" cy="91440"/>
        </a:xfrm>
        <a:custGeom>
          <a:avLst/>
          <a:gdLst/>
          <a:ahLst/>
          <a:cxnLst/>
          <a:rect l="0" t="0" r="0" b="0"/>
          <a:pathLst>
            <a:path>
              <a:moveTo>
                <a:pt x="0" y="45720"/>
              </a:moveTo>
              <a:lnTo>
                <a:pt x="47515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5256" y="657320"/>
        <a:ext cx="25287" cy="5057"/>
      </dsp:txXfrm>
    </dsp:sp>
    <dsp:sp modelId="{ABDBF34F-ED4F-46C1-BF27-A4FCCE3A1AD3}">
      <dsp:nvSpPr>
        <dsp:cNvPr id="0" name=""/>
        <dsp:cNvSpPr/>
      </dsp:nvSpPr>
      <dsp:spPr>
        <a:xfrm>
          <a:off x="3263186" y="168"/>
          <a:ext cx="2198935" cy="131936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Review Qs with &gt; .06 difficulty scores</a:t>
          </a:r>
        </a:p>
      </dsp:txBody>
      <dsp:txXfrm>
        <a:off x="3263186" y="168"/>
        <a:ext cx="2198935" cy="1319361"/>
      </dsp:txXfrm>
    </dsp:sp>
    <dsp:sp modelId="{47E66BC4-009C-43D5-9B72-22C8226A60F8}">
      <dsp:nvSpPr>
        <dsp:cNvPr id="0" name=""/>
        <dsp:cNvSpPr/>
      </dsp:nvSpPr>
      <dsp:spPr>
        <a:xfrm>
          <a:off x="8165013" y="614129"/>
          <a:ext cx="475155" cy="91440"/>
        </a:xfrm>
        <a:custGeom>
          <a:avLst/>
          <a:gdLst/>
          <a:ahLst/>
          <a:cxnLst/>
          <a:rect l="0" t="0" r="0" b="0"/>
          <a:pathLst>
            <a:path>
              <a:moveTo>
                <a:pt x="0" y="45720"/>
              </a:moveTo>
              <a:lnTo>
                <a:pt x="475155"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89946" y="657320"/>
        <a:ext cx="25287" cy="5057"/>
      </dsp:txXfrm>
    </dsp:sp>
    <dsp:sp modelId="{1B4CBBD0-263D-4D32-9F0E-75A2001E1292}">
      <dsp:nvSpPr>
        <dsp:cNvPr id="0" name=""/>
        <dsp:cNvSpPr/>
      </dsp:nvSpPr>
      <dsp:spPr>
        <a:xfrm>
          <a:off x="5967877" y="168"/>
          <a:ext cx="2198935" cy="13193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May include more questions asked in each topic</a:t>
          </a:r>
        </a:p>
      </dsp:txBody>
      <dsp:txXfrm>
        <a:off x="5967877" y="168"/>
        <a:ext cx="2198935" cy="1319361"/>
      </dsp:txXfrm>
    </dsp:sp>
    <dsp:sp modelId="{5DF5AC1A-0997-46DB-AA29-53A704D80755}">
      <dsp:nvSpPr>
        <dsp:cNvPr id="0" name=""/>
        <dsp:cNvSpPr/>
      </dsp:nvSpPr>
      <dsp:spPr>
        <a:xfrm>
          <a:off x="1657963" y="1317730"/>
          <a:ext cx="8114072" cy="475155"/>
        </a:xfrm>
        <a:custGeom>
          <a:avLst/>
          <a:gdLst/>
          <a:ahLst/>
          <a:cxnLst/>
          <a:rect l="0" t="0" r="0" b="0"/>
          <a:pathLst>
            <a:path>
              <a:moveTo>
                <a:pt x="8114072" y="0"/>
              </a:moveTo>
              <a:lnTo>
                <a:pt x="8114072" y="254677"/>
              </a:lnTo>
              <a:lnTo>
                <a:pt x="0" y="254677"/>
              </a:lnTo>
              <a:lnTo>
                <a:pt x="0" y="475155"/>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11754" y="1552778"/>
        <a:ext cx="406490" cy="5057"/>
      </dsp:txXfrm>
    </dsp:sp>
    <dsp:sp modelId="{844F52A8-E898-4109-A9C3-C745103DD674}">
      <dsp:nvSpPr>
        <dsp:cNvPr id="0" name=""/>
        <dsp:cNvSpPr/>
      </dsp:nvSpPr>
      <dsp:spPr>
        <a:xfrm>
          <a:off x="8672568" y="168"/>
          <a:ext cx="2198935" cy="131936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Complete Q-Focus Analysis</a:t>
          </a:r>
        </a:p>
      </dsp:txBody>
      <dsp:txXfrm>
        <a:off x="8672568" y="168"/>
        <a:ext cx="2198935" cy="1319361"/>
      </dsp:txXfrm>
    </dsp:sp>
    <dsp:sp modelId="{80456AA1-3C82-4ECF-9378-1DFB4D5F8C73}">
      <dsp:nvSpPr>
        <dsp:cNvPr id="0" name=""/>
        <dsp:cNvSpPr/>
      </dsp:nvSpPr>
      <dsp:spPr>
        <a:xfrm>
          <a:off x="2755631" y="2439246"/>
          <a:ext cx="475155" cy="91440"/>
        </a:xfrm>
        <a:custGeom>
          <a:avLst/>
          <a:gdLst/>
          <a:ahLst/>
          <a:cxnLst/>
          <a:rect l="0" t="0" r="0" b="0"/>
          <a:pathLst>
            <a:path>
              <a:moveTo>
                <a:pt x="0" y="45720"/>
              </a:moveTo>
              <a:lnTo>
                <a:pt x="475155"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0565" y="2482437"/>
        <a:ext cx="25287" cy="5057"/>
      </dsp:txXfrm>
    </dsp:sp>
    <dsp:sp modelId="{2130AD34-7544-4012-B41F-CAC45B5CC8E1}">
      <dsp:nvSpPr>
        <dsp:cNvPr id="0" name=""/>
        <dsp:cNvSpPr/>
      </dsp:nvSpPr>
      <dsp:spPr>
        <a:xfrm>
          <a:off x="558496" y="1825285"/>
          <a:ext cx="2198935" cy="131936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Individual item analysis on multiple select questions</a:t>
          </a:r>
        </a:p>
      </dsp:txBody>
      <dsp:txXfrm>
        <a:off x="558496" y="1825285"/>
        <a:ext cx="2198935" cy="1319361"/>
      </dsp:txXfrm>
    </dsp:sp>
    <dsp:sp modelId="{0AE42CAC-D0F4-4000-A370-22BEF07100A3}">
      <dsp:nvSpPr>
        <dsp:cNvPr id="0" name=""/>
        <dsp:cNvSpPr/>
      </dsp:nvSpPr>
      <dsp:spPr>
        <a:xfrm>
          <a:off x="5460322" y="2439246"/>
          <a:ext cx="475155" cy="91440"/>
        </a:xfrm>
        <a:custGeom>
          <a:avLst/>
          <a:gdLst/>
          <a:ahLst/>
          <a:cxnLst/>
          <a:rect l="0" t="0" r="0" b="0"/>
          <a:pathLst>
            <a:path>
              <a:moveTo>
                <a:pt x="0" y="45720"/>
              </a:moveTo>
              <a:lnTo>
                <a:pt x="47515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5256" y="2482437"/>
        <a:ext cx="25287" cy="5057"/>
      </dsp:txXfrm>
    </dsp:sp>
    <dsp:sp modelId="{43A8F153-2043-47A1-8504-C93D0E2DF74A}">
      <dsp:nvSpPr>
        <dsp:cNvPr id="0" name=""/>
        <dsp:cNvSpPr/>
      </dsp:nvSpPr>
      <dsp:spPr>
        <a:xfrm>
          <a:off x="3263186" y="1825285"/>
          <a:ext cx="2198935" cy="131936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Develop interventions for F25</a:t>
          </a:r>
        </a:p>
      </dsp:txBody>
      <dsp:txXfrm>
        <a:off x="3263186" y="1825285"/>
        <a:ext cx="2198935" cy="1319361"/>
      </dsp:txXfrm>
    </dsp:sp>
    <dsp:sp modelId="{9CDCA9C2-FCAA-4162-97D7-7905E0F3744E}">
      <dsp:nvSpPr>
        <dsp:cNvPr id="0" name=""/>
        <dsp:cNvSpPr/>
      </dsp:nvSpPr>
      <dsp:spPr>
        <a:xfrm>
          <a:off x="8165013" y="2439246"/>
          <a:ext cx="475155" cy="91440"/>
        </a:xfrm>
        <a:custGeom>
          <a:avLst/>
          <a:gdLst/>
          <a:ahLst/>
          <a:cxnLst/>
          <a:rect l="0" t="0" r="0" b="0"/>
          <a:pathLst>
            <a:path>
              <a:moveTo>
                <a:pt x="0" y="45720"/>
              </a:moveTo>
              <a:lnTo>
                <a:pt x="47515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89946" y="2482437"/>
        <a:ext cx="25287" cy="5057"/>
      </dsp:txXfrm>
    </dsp:sp>
    <dsp:sp modelId="{2658E029-EF40-4F62-8D9F-45695E1C94F3}">
      <dsp:nvSpPr>
        <dsp:cNvPr id="0" name=""/>
        <dsp:cNvSpPr/>
      </dsp:nvSpPr>
      <dsp:spPr>
        <a:xfrm>
          <a:off x="5967877" y="1825285"/>
          <a:ext cx="2198935" cy="131936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Conduct interventions &amp; use same exam questions</a:t>
          </a:r>
        </a:p>
      </dsp:txBody>
      <dsp:txXfrm>
        <a:off x="5967877" y="1825285"/>
        <a:ext cx="2198935" cy="1319361"/>
      </dsp:txXfrm>
    </dsp:sp>
    <dsp:sp modelId="{5EBBD17F-C086-4193-9E16-9C4220BDEF0D}">
      <dsp:nvSpPr>
        <dsp:cNvPr id="0" name=""/>
        <dsp:cNvSpPr/>
      </dsp:nvSpPr>
      <dsp:spPr>
        <a:xfrm>
          <a:off x="1657963" y="3142846"/>
          <a:ext cx="8114072" cy="475155"/>
        </a:xfrm>
        <a:custGeom>
          <a:avLst/>
          <a:gdLst/>
          <a:ahLst/>
          <a:cxnLst/>
          <a:rect l="0" t="0" r="0" b="0"/>
          <a:pathLst>
            <a:path>
              <a:moveTo>
                <a:pt x="8114072" y="0"/>
              </a:moveTo>
              <a:lnTo>
                <a:pt x="8114072" y="254677"/>
              </a:lnTo>
              <a:lnTo>
                <a:pt x="0" y="254677"/>
              </a:lnTo>
              <a:lnTo>
                <a:pt x="0" y="475155"/>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11754" y="3377895"/>
        <a:ext cx="406490" cy="5057"/>
      </dsp:txXfrm>
    </dsp:sp>
    <dsp:sp modelId="{3E900233-F0A6-4627-B6E7-ECB68AB6086E}">
      <dsp:nvSpPr>
        <dsp:cNvPr id="0" name=""/>
        <dsp:cNvSpPr/>
      </dsp:nvSpPr>
      <dsp:spPr>
        <a:xfrm>
          <a:off x="8672568" y="1825285"/>
          <a:ext cx="2198935" cy="13193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t" anchorCtr="0">
          <a:noAutofit/>
        </a:bodyPr>
        <a:lstStyle/>
        <a:p>
          <a:pPr marL="0" lvl="0" indent="0" algn="l" defTabSz="844550">
            <a:lnSpc>
              <a:spcPct val="90000"/>
            </a:lnSpc>
            <a:spcBef>
              <a:spcPct val="0"/>
            </a:spcBef>
            <a:spcAft>
              <a:spcPct val="35000"/>
            </a:spcAft>
            <a:buNone/>
          </a:pPr>
          <a:r>
            <a:rPr lang="en-US" sz="1900" kern="1200"/>
            <a:t>Compare pre vs. post intervention</a:t>
          </a:r>
        </a:p>
        <a:p>
          <a:pPr marL="114300" lvl="1" indent="-114300" algn="l" defTabSz="666750">
            <a:lnSpc>
              <a:spcPct val="90000"/>
            </a:lnSpc>
            <a:spcBef>
              <a:spcPct val="0"/>
            </a:spcBef>
            <a:spcAft>
              <a:spcPct val="15000"/>
            </a:spcAft>
            <a:buChar char="•"/>
          </a:pPr>
          <a:r>
            <a:rPr lang="en-US" sz="1500" kern="1200"/>
            <a:t>Question Difficulty</a:t>
          </a:r>
        </a:p>
        <a:p>
          <a:pPr marL="114300" lvl="1" indent="-114300" algn="l" defTabSz="666750">
            <a:lnSpc>
              <a:spcPct val="90000"/>
            </a:lnSpc>
            <a:spcBef>
              <a:spcPct val="0"/>
            </a:spcBef>
            <a:spcAft>
              <a:spcPct val="15000"/>
            </a:spcAft>
            <a:buChar char="•"/>
          </a:pPr>
          <a:r>
            <a:rPr lang="en-US" sz="1500" kern="1200"/>
            <a:t>Metacognitive Growth</a:t>
          </a:r>
        </a:p>
      </dsp:txBody>
      <dsp:txXfrm>
        <a:off x="8672568" y="1825285"/>
        <a:ext cx="2198935" cy="1319361"/>
      </dsp:txXfrm>
    </dsp:sp>
    <dsp:sp modelId="{7C435C29-EDB5-443C-A6A0-E633DA7E54E7}">
      <dsp:nvSpPr>
        <dsp:cNvPr id="0" name=""/>
        <dsp:cNvSpPr/>
      </dsp:nvSpPr>
      <dsp:spPr>
        <a:xfrm>
          <a:off x="2755631" y="4264362"/>
          <a:ext cx="475155" cy="91440"/>
        </a:xfrm>
        <a:custGeom>
          <a:avLst/>
          <a:gdLst/>
          <a:ahLst/>
          <a:cxnLst/>
          <a:rect l="0" t="0" r="0" b="0"/>
          <a:pathLst>
            <a:path>
              <a:moveTo>
                <a:pt x="0" y="45720"/>
              </a:moveTo>
              <a:lnTo>
                <a:pt x="475155"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0565" y="4307553"/>
        <a:ext cx="25287" cy="5057"/>
      </dsp:txXfrm>
    </dsp:sp>
    <dsp:sp modelId="{57956631-FE22-42CB-B9D7-935376122D15}">
      <dsp:nvSpPr>
        <dsp:cNvPr id="0" name=""/>
        <dsp:cNvSpPr/>
      </dsp:nvSpPr>
      <dsp:spPr>
        <a:xfrm>
          <a:off x="558496" y="3650401"/>
          <a:ext cx="2198935" cy="131936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Individually and across all three courses</a:t>
          </a:r>
        </a:p>
      </dsp:txBody>
      <dsp:txXfrm>
        <a:off x="558496" y="3650401"/>
        <a:ext cx="2198935" cy="1319361"/>
      </dsp:txXfrm>
    </dsp:sp>
    <dsp:sp modelId="{275B9FBF-DA22-4A52-81EB-570BC38E2972}">
      <dsp:nvSpPr>
        <dsp:cNvPr id="0" name=""/>
        <dsp:cNvSpPr/>
      </dsp:nvSpPr>
      <dsp:spPr>
        <a:xfrm>
          <a:off x="3263186" y="3650401"/>
          <a:ext cx="2198935" cy="131936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750" tIns="113102" rIns="107750" bIns="113102" numCol="1" spcCol="1270" anchor="ctr" anchorCtr="0">
          <a:noAutofit/>
        </a:bodyPr>
        <a:lstStyle/>
        <a:p>
          <a:pPr marL="0" lvl="0" indent="0" algn="ctr" defTabSz="844550">
            <a:lnSpc>
              <a:spcPct val="90000"/>
            </a:lnSpc>
            <a:spcBef>
              <a:spcPct val="0"/>
            </a:spcBef>
            <a:spcAft>
              <a:spcPct val="35000"/>
            </a:spcAft>
            <a:buNone/>
          </a:pPr>
          <a:r>
            <a:rPr lang="en-US" sz="1900" kern="1200"/>
            <a:t>Did the interventions make a difference?</a:t>
          </a:r>
        </a:p>
      </dsp:txBody>
      <dsp:txXfrm>
        <a:off x="3263186" y="3650401"/>
        <a:ext cx="2198935" cy="13193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AB4A9-E75D-4F34-9FAB-8B4F00E66770}"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BD21C-B2DF-42B0-80D7-1B82CC1C13CA}" type="slidenum">
              <a:rPr lang="en-US" smtClean="0"/>
              <a:t>‹#›</a:t>
            </a:fld>
            <a:endParaRPr lang="en-US"/>
          </a:p>
        </p:txBody>
      </p:sp>
    </p:spTree>
    <p:extLst>
      <p:ext uri="{BB962C8B-B14F-4D97-AF65-F5344CB8AC3E}">
        <p14:creationId xmlns:p14="http://schemas.microsoft.com/office/powerpoint/2010/main" val="4844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BD21C-B2DF-42B0-80D7-1B82CC1C13CA}" type="slidenum">
              <a:rPr lang="en-US" smtClean="0"/>
              <a:t>4</a:t>
            </a:fld>
            <a:endParaRPr lang="en-US"/>
          </a:p>
        </p:txBody>
      </p:sp>
    </p:spTree>
    <p:extLst>
      <p:ext uri="{BB962C8B-B14F-4D97-AF65-F5344CB8AC3E}">
        <p14:creationId xmlns:p14="http://schemas.microsoft.com/office/powerpoint/2010/main" val="215295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Slide 7 here.  Our goals and objectives – Say out load and this is our plant.</a:t>
            </a:r>
          </a:p>
        </p:txBody>
      </p:sp>
      <p:sp>
        <p:nvSpPr>
          <p:cNvPr id="4" name="Slide Number Placeholder 3"/>
          <p:cNvSpPr>
            <a:spLocks noGrp="1"/>
          </p:cNvSpPr>
          <p:nvPr>
            <p:ph type="sldNum" sz="quarter" idx="5"/>
          </p:nvPr>
        </p:nvSpPr>
        <p:spPr/>
        <p:txBody>
          <a:bodyPr/>
          <a:lstStyle/>
          <a:p>
            <a:fld id="{3EBBD21C-B2DF-42B0-80D7-1B82CC1C13CA}" type="slidenum">
              <a:rPr lang="en-US" smtClean="0"/>
              <a:t>7</a:t>
            </a:fld>
            <a:endParaRPr lang="en-US"/>
          </a:p>
        </p:txBody>
      </p:sp>
    </p:spTree>
    <p:extLst>
      <p:ext uri="{BB962C8B-B14F-4D97-AF65-F5344CB8AC3E}">
        <p14:creationId xmlns:p14="http://schemas.microsoft.com/office/powerpoint/2010/main" val="88178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00775-5D1C-7022-6B59-1E499D216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80F8E0-FD5E-85DA-8928-C6C33EB7A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A0FC79-CC8A-AA5A-3C1C-A5F10D14F82C}"/>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51B16B0E-5D0A-98F1-3127-C6BBA0380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97D28-78FD-158B-CDE6-7A5A8546A85E}"/>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1438368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6259-5AB5-D63E-A4BF-F6F4E1BA8F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18D3D-7554-0453-B81B-2BA48F0298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B19C9-3D74-5F9A-C48A-4E26E5A8E146}"/>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B5D80B0E-487D-88F1-3259-4450D6483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62540-7715-1009-2D2C-1DED99C921F8}"/>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429273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3F4D2C-CABC-BB8A-5B68-3EC1FAAA5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8E2554-6EB9-B1B1-5E36-FAC9BCDFD9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BB7D6-699E-AFCA-4689-EAB04F5245DF}"/>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1860AAF3-47C0-4F20-9925-29540C110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9700-4DAF-57DB-0BB7-C37C807A58A7}"/>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163292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0E86-A838-21CD-DFA9-4C8A8DE44E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D273E-1C15-BDFD-55D8-DAD8125EC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1D948-16E9-9D88-93BE-81D4F195270F}"/>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846A2326-D3BC-8F9D-6666-9A2FBCF72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FE8B0-A8FA-D18F-101B-C12D29128E5F}"/>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4001673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F7BC-69D3-BF36-5861-A6CC93293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6C1B2-836A-0383-0BEE-E94FFA3AD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A3FC8-5C49-215B-B4C2-1355AB554CB2}"/>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8119BAB8-F2FC-D83A-7691-AB47DC947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8A326-7E9C-DC6E-BFEE-756C481E3FD0}"/>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221486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217E-17AF-690E-23AF-574966874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B22C9-DC83-3297-F426-CECAF59260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F12C4-9368-9A2A-F107-C39BEF88F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9E5888-8999-8620-4432-5C9616586CB8}"/>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6" name="Footer Placeholder 5">
            <a:extLst>
              <a:ext uri="{FF2B5EF4-FFF2-40B4-BE49-F238E27FC236}">
                <a16:creationId xmlns:a16="http://schemas.microsoft.com/office/drawing/2014/main" id="{E6C991EB-1C28-DFBC-D5E7-E5951CF5D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485D9-9489-987E-A6DF-1A42C3BA0A1B}"/>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66307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EFFD-1468-B6F0-E343-A5230F7140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2A2C2-A46D-9C74-6AE7-5A724061E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ADA49E-45DE-5C29-45D6-B29B8453CA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2255D6-0652-9E70-BCD3-C82B13782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F9100-9B1A-C960-AC29-314A88858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88DCA-B1E1-BD47-8B1B-29216E8524F2}"/>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8" name="Footer Placeholder 7">
            <a:extLst>
              <a:ext uri="{FF2B5EF4-FFF2-40B4-BE49-F238E27FC236}">
                <a16:creationId xmlns:a16="http://schemas.microsoft.com/office/drawing/2014/main" id="{7B64A69C-69DF-106E-F1B6-F4B631F376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E5874-F32A-E69C-3BB2-154908BE673E}"/>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250569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D811-39BE-825E-B703-3FD0D61289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9CFD3D-2CCE-9E30-06A9-B41F75DDE9FA}"/>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4" name="Footer Placeholder 3">
            <a:extLst>
              <a:ext uri="{FF2B5EF4-FFF2-40B4-BE49-F238E27FC236}">
                <a16:creationId xmlns:a16="http://schemas.microsoft.com/office/drawing/2014/main" id="{BEED1E09-B871-C64D-5E9D-9B2A956E3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181A9-E8B1-E294-4E4E-80D8CB256CE0}"/>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419017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8FE06-9AFF-4939-0ABE-C9B87975EE75}"/>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3" name="Footer Placeholder 2">
            <a:extLst>
              <a:ext uri="{FF2B5EF4-FFF2-40B4-BE49-F238E27FC236}">
                <a16:creationId xmlns:a16="http://schemas.microsoft.com/office/drawing/2014/main" id="{18020F84-9478-5CE8-1FE6-52CE8F380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B770F9-E573-5608-656F-0D7BDB971753}"/>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14137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1C6C-4D5B-F12C-8878-30B8EFBF3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5F5B5-4736-2657-3E31-D59C7B012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193D14-922B-9BFF-B93A-57FA4A46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04BCC-5D92-2E2B-C7CB-A315812A7093}"/>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6" name="Footer Placeholder 5">
            <a:extLst>
              <a:ext uri="{FF2B5EF4-FFF2-40B4-BE49-F238E27FC236}">
                <a16:creationId xmlns:a16="http://schemas.microsoft.com/office/drawing/2014/main" id="{A6D5D41C-39B2-F75D-23C7-738699DB1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30220-7373-968A-0EAB-9B21BDABFAE5}"/>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248716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124F-F85D-4237-C716-1C072E10C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C718D-C83E-1B60-8A4C-583948FF6F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A9A2D-37DC-51EC-3362-598D40399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3CC1F-A881-C0D9-8286-81755B043931}"/>
              </a:ext>
            </a:extLst>
          </p:cNvPr>
          <p:cNvSpPr>
            <a:spLocks noGrp="1"/>
          </p:cNvSpPr>
          <p:nvPr>
            <p:ph type="dt" sz="half" idx="10"/>
          </p:nvPr>
        </p:nvSpPr>
        <p:spPr/>
        <p:txBody>
          <a:bodyPr/>
          <a:lstStyle/>
          <a:p>
            <a:fld id="{BA854FCB-6EAE-4298-BC1D-A479C3A6A9EB}" type="datetimeFigureOut">
              <a:rPr lang="en-US" smtClean="0"/>
              <a:t>4/12/2025</a:t>
            </a:fld>
            <a:endParaRPr lang="en-US"/>
          </a:p>
        </p:txBody>
      </p:sp>
      <p:sp>
        <p:nvSpPr>
          <p:cNvPr id="6" name="Footer Placeholder 5">
            <a:extLst>
              <a:ext uri="{FF2B5EF4-FFF2-40B4-BE49-F238E27FC236}">
                <a16:creationId xmlns:a16="http://schemas.microsoft.com/office/drawing/2014/main" id="{6DC5D5D7-586D-615F-8E65-F91C1CA63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7E0E8-4845-6703-D7BF-F9D8DA630DB0}"/>
              </a:ext>
            </a:extLst>
          </p:cNvPr>
          <p:cNvSpPr>
            <a:spLocks noGrp="1"/>
          </p:cNvSpPr>
          <p:nvPr>
            <p:ph type="sldNum" sz="quarter" idx="12"/>
          </p:nvPr>
        </p:nvSpPr>
        <p:spPr/>
        <p:txBody>
          <a:bodyPr/>
          <a:lstStyle/>
          <a:p>
            <a:fld id="{2D959943-EAEA-48CC-8A42-FC3079112638}" type="slidenum">
              <a:rPr lang="en-US" smtClean="0"/>
              <a:t>‹#›</a:t>
            </a:fld>
            <a:endParaRPr lang="en-US"/>
          </a:p>
        </p:txBody>
      </p:sp>
    </p:spTree>
    <p:extLst>
      <p:ext uri="{BB962C8B-B14F-4D97-AF65-F5344CB8AC3E}">
        <p14:creationId xmlns:p14="http://schemas.microsoft.com/office/powerpoint/2010/main" val="7989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1E19D-FCDE-8046-9029-4AF2058C79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695D6C-3DAB-40D7-6AE0-8547D10D1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FA766-6F05-4141-DA29-99634D755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854FCB-6EAE-4298-BC1D-A479C3A6A9EB}" type="datetimeFigureOut">
              <a:rPr lang="en-US" smtClean="0"/>
              <a:t>4/12/2025</a:t>
            </a:fld>
            <a:endParaRPr lang="en-US"/>
          </a:p>
        </p:txBody>
      </p:sp>
      <p:sp>
        <p:nvSpPr>
          <p:cNvPr id="5" name="Footer Placeholder 4">
            <a:extLst>
              <a:ext uri="{FF2B5EF4-FFF2-40B4-BE49-F238E27FC236}">
                <a16:creationId xmlns:a16="http://schemas.microsoft.com/office/drawing/2014/main" id="{D0364B47-492E-528A-85EE-70A5AF87C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826C62-BB25-5878-4E86-A2977D52E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959943-EAEA-48CC-8A42-FC3079112638}" type="slidenum">
              <a:rPr lang="en-US" smtClean="0"/>
              <a:t>‹#›</a:t>
            </a:fld>
            <a:endParaRPr lang="en-US"/>
          </a:p>
        </p:txBody>
      </p:sp>
    </p:spTree>
    <p:extLst>
      <p:ext uri="{BB962C8B-B14F-4D97-AF65-F5344CB8AC3E}">
        <p14:creationId xmlns:p14="http://schemas.microsoft.com/office/powerpoint/2010/main" val="397969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8.sv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8.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8.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29.sv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28.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2.wdp"/><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UCK | Cathedral">
            <a:extLst>
              <a:ext uri="{FF2B5EF4-FFF2-40B4-BE49-F238E27FC236}">
                <a16:creationId xmlns:a16="http://schemas.microsoft.com/office/drawing/2014/main" id="{89BDD208-12C0-FD4E-384D-7D936F0C5276}"/>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EE1D75-3675-DC68-FFA7-F4CF804DCB78}"/>
              </a:ext>
            </a:extLst>
          </p:cNvPr>
          <p:cNvSpPr>
            <a:spLocks noGrp="1"/>
          </p:cNvSpPr>
          <p:nvPr>
            <p:ph type="ctrTitle"/>
          </p:nvPr>
        </p:nvSpPr>
        <p:spPr>
          <a:xfrm>
            <a:off x="762000" y="1137434"/>
            <a:ext cx="7848600" cy="3204429"/>
          </a:xfrm>
        </p:spPr>
        <p:txBody>
          <a:bodyPr anchor="t">
            <a:normAutofit/>
          </a:bodyPr>
          <a:lstStyle/>
          <a:p>
            <a:pPr algn="l"/>
            <a:r>
              <a:rPr lang="en-US" sz="4000">
                <a:solidFill>
                  <a:srgbClr val="FFFFFF"/>
                </a:solidFill>
              </a:rPr>
              <a:t>Using interventions to dislodge misconceptions and improve metacognition</a:t>
            </a:r>
          </a:p>
        </p:txBody>
      </p:sp>
      <p:sp>
        <p:nvSpPr>
          <p:cNvPr id="3" name="Subtitle 2">
            <a:extLst>
              <a:ext uri="{FF2B5EF4-FFF2-40B4-BE49-F238E27FC236}">
                <a16:creationId xmlns:a16="http://schemas.microsoft.com/office/drawing/2014/main" id="{E4D7D0DE-5AD4-2793-C7A9-4F098E41FF39}"/>
              </a:ext>
            </a:extLst>
          </p:cNvPr>
          <p:cNvSpPr>
            <a:spLocks noGrp="1"/>
          </p:cNvSpPr>
          <p:nvPr>
            <p:ph type="subTitle" idx="1"/>
          </p:nvPr>
        </p:nvSpPr>
        <p:spPr>
          <a:xfrm>
            <a:off x="761999" y="4792531"/>
            <a:ext cx="7907868" cy="1089423"/>
          </a:xfrm>
        </p:spPr>
        <p:txBody>
          <a:bodyPr anchor="b">
            <a:normAutofit/>
          </a:bodyPr>
          <a:lstStyle/>
          <a:p>
            <a:pPr algn="l">
              <a:lnSpc>
                <a:spcPct val="100000"/>
              </a:lnSpc>
              <a:spcBef>
                <a:spcPts val="0"/>
              </a:spcBef>
            </a:pPr>
            <a:endParaRPr lang="en-US" sz="1800">
              <a:solidFill>
                <a:srgbClr val="FFFFFF"/>
              </a:solidFill>
            </a:endParaRPr>
          </a:p>
          <a:p>
            <a:pPr algn="l">
              <a:lnSpc>
                <a:spcPct val="100000"/>
              </a:lnSpc>
              <a:spcBef>
                <a:spcPts val="0"/>
              </a:spcBef>
            </a:pPr>
            <a:r>
              <a:rPr lang="en-US" sz="1800">
                <a:solidFill>
                  <a:srgbClr val="FFFFFF"/>
                </a:solidFill>
              </a:rPr>
              <a:t>[Getting them unstuck]</a:t>
            </a:r>
          </a:p>
          <a:p>
            <a:pPr algn="l">
              <a:lnSpc>
                <a:spcPct val="100000"/>
              </a:lnSpc>
              <a:spcBef>
                <a:spcPts val="0"/>
              </a:spcBef>
            </a:pPr>
            <a:r>
              <a:rPr lang="en-US" sz="1800">
                <a:solidFill>
                  <a:srgbClr val="FFFFFF"/>
                </a:solidFill>
              </a:rPr>
              <a:t>Katherine </a:t>
            </a:r>
            <a:r>
              <a:rPr lang="en-US" sz="1800" err="1">
                <a:solidFill>
                  <a:srgbClr val="FFFFFF"/>
                </a:solidFill>
              </a:rPr>
              <a:t>LaCommare</a:t>
            </a:r>
            <a:r>
              <a:rPr lang="en-US" sz="1800">
                <a:solidFill>
                  <a:srgbClr val="FFFFFF"/>
                </a:solidFill>
              </a:rPr>
              <a:t> · Natalie Mountjoy · Judy Nesmith</a:t>
            </a:r>
            <a:r>
              <a:rPr lang="en-US">
                <a:solidFill>
                  <a:srgbClr val="FFFFFF"/>
                </a:solidFill>
              </a:rPr>
              <a:t> · </a:t>
            </a:r>
            <a:r>
              <a:rPr lang="en-US" sz="1800">
                <a:solidFill>
                  <a:srgbClr val="FFFFFF"/>
                </a:solidFill>
              </a:rPr>
              <a:t>Kayleigh O’Keefe</a:t>
            </a:r>
          </a:p>
        </p:txBody>
      </p:sp>
      <p:cxnSp>
        <p:nvCxnSpPr>
          <p:cNvPr id="1033" name="Straight Connector 1032">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577D5022-F310-F7AB-FF54-5DC7986FF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882" y="4438011"/>
            <a:ext cx="223837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17C656-BB84-440C-0771-D715DACD7FA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65140" y="5881954"/>
            <a:ext cx="1414195" cy="378052"/>
          </a:xfrm>
          <a:prstGeom prst="rect">
            <a:avLst/>
          </a:prstGeom>
        </p:spPr>
      </p:pic>
    </p:spTree>
    <p:extLst>
      <p:ext uri="{BB962C8B-B14F-4D97-AF65-F5344CB8AC3E}">
        <p14:creationId xmlns:p14="http://schemas.microsoft.com/office/powerpoint/2010/main" val="2694263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FFEC329-920F-2BB9-8C2C-4C2984A97CCB}"/>
              </a:ext>
            </a:extLst>
          </p:cNvPr>
          <p:cNvGrpSpPr/>
          <p:nvPr/>
        </p:nvGrpSpPr>
        <p:grpSpPr>
          <a:xfrm>
            <a:off x="438630" y="1080576"/>
            <a:ext cx="11314739" cy="5398394"/>
            <a:chOff x="438630" y="1336785"/>
            <a:chExt cx="11314739" cy="5398394"/>
          </a:xfrm>
        </p:grpSpPr>
        <p:graphicFrame>
          <p:nvGraphicFramePr>
            <p:cNvPr id="3" name="Chart 2">
              <a:extLst>
                <a:ext uri="{FF2B5EF4-FFF2-40B4-BE49-F238E27FC236}">
                  <a16:creationId xmlns:a16="http://schemas.microsoft.com/office/drawing/2014/main" id="{851E5705-EAFD-2335-627F-4E4973BB0F2D}"/>
                </a:ext>
              </a:extLst>
            </p:cNvPr>
            <p:cNvGraphicFramePr>
              <a:graphicFrameLocks/>
            </p:cNvGraphicFramePr>
            <p:nvPr>
              <p:extLst>
                <p:ext uri="{D42A27DB-BD31-4B8C-83A1-F6EECF244321}">
                  <p14:modId xmlns:p14="http://schemas.microsoft.com/office/powerpoint/2010/main" val="4043047614"/>
                </p:ext>
              </p:extLst>
            </p:nvPr>
          </p:nvGraphicFramePr>
          <p:xfrm>
            <a:off x="438630" y="1336785"/>
            <a:ext cx="11314739" cy="4668956"/>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1E9D3B2C-68CF-0978-ABD5-4F9552F7CC18}"/>
                </a:ext>
              </a:extLst>
            </p:cNvPr>
            <p:cNvGrpSpPr/>
            <p:nvPr/>
          </p:nvGrpSpPr>
          <p:grpSpPr>
            <a:xfrm>
              <a:off x="1765778" y="5600059"/>
              <a:ext cx="8915833" cy="1135120"/>
              <a:chOff x="1237020" y="5325903"/>
              <a:chExt cx="7989672" cy="956718"/>
            </a:xfrm>
          </p:grpSpPr>
          <p:sp>
            <p:nvSpPr>
              <p:cNvPr id="6" name="Rectangle 5" descr="Earth globe: Americas with solid fill">
                <a:extLst>
                  <a:ext uri="{FF2B5EF4-FFF2-40B4-BE49-F238E27FC236}">
                    <a16:creationId xmlns:a16="http://schemas.microsoft.com/office/drawing/2014/main" id="{842FBEC6-7B53-0AA7-C7D1-477C130B79BB}"/>
                  </a:ext>
                </a:extLst>
              </p:cNvPr>
              <p:cNvSpPr/>
              <p:nvPr/>
            </p:nvSpPr>
            <p:spPr>
              <a:xfrm>
                <a:off x="1237020" y="5325903"/>
                <a:ext cx="1005840" cy="914400"/>
              </a:xfrm>
              <a:prstGeom prst="rect">
                <a:avLst/>
              </a:prstGeom>
              <a:blipFill>
                <a:blip r:embed="rId3">
                  <a:extLst>
                    <a:ext uri="{96DAC541-7B7A-43D3-8B79-37D633B846F1}">
                      <asvg:svgBlip xmlns:asvg="http://schemas.microsoft.com/office/drawing/2016/SVG/main" r:embed="rId4"/>
                    </a:ext>
                  </a:extLst>
                </a:blip>
                <a:srcRect/>
                <a:stretch>
                  <a:fillRect t="-8000" b="-8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7" name="Rectangle 6" descr="Sparrow with solid fill">
                <a:extLst>
                  <a:ext uri="{FF2B5EF4-FFF2-40B4-BE49-F238E27FC236}">
                    <a16:creationId xmlns:a16="http://schemas.microsoft.com/office/drawing/2014/main" id="{0626C4F2-1C43-89EF-84C4-3458B50D4F32}"/>
                  </a:ext>
                </a:extLst>
              </p:cNvPr>
              <p:cNvSpPr/>
              <p:nvPr/>
            </p:nvSpPr>
            <p:spPr>
              <a:xfrm>
                <a:off x="3318082" y="5355833"/>
                <a:ext cx="1005840" cy="914400"/>
              </a:xfrm>
              <a:prstGeom prst="rect">
                <a:avLst/>
              </a:prstGeom>
              <a:blipFill>
                <a:blip r:embed="rId5">
                  <a:extLst>
                    <a:ext uri="{96DAC541-7B7A-43D3-8B79-37D633B846F1}">
                      <asvg:svgBlip xmlns:asvg="http://schemas.microsoft.com/office/drawing/2016/SVG/main" r:embed="rId6"/>
                    </a:ext>
                  </a:extLst>
                </a:blip>
                <a:srcRect/>
                <a:stretch>
                  <a:fillRect t="-12000" b="-12000"/>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8" name="Rectangle 7" descr="DNA with solid fill">
                <a:extLst>
                  <a:ext uri="{FF2B5EF4-FFF2-40B4-BE49-F238E27FC236}">
                    <a16:creationId xmlns:a16="http://schemas.microsoft.com/office/drawing/2014/main" id="{C308BF64-DA1D-CAC0-8DD9-2F41E754B341}"/>
                  </a:ext>
                </a:extLst>
              </p:cNvPr>
              <p:cNvSpPr/>
              <p:nvPr/>
            </p:nvSpPr>
            <p:spPr>
              <a:xfrm>
                <a:off x="5689361" y="5433482"/>
                <a:ext cx="1005840" cy="783878"/>
              </a:xfrm>
              <a:prstGeom prst="rect">
                <a:avLst/>
              </a:prstGeom>
              <a:blipFill>
                <a:blip r:embed="rId7">
                  <a:extLst>
                    <a:ext uri="{96DAC541-7B7A-43D3-8B79-37D633B846F1}">
                      <asvg:svgBlip xmlns:asvg="http://schemas.microsoft.com/office/drawing/2016/SVG/main" r:embed="rId8"/>
                    </a:ext>
                  </a:extLst>
                </a:blip>
                <a:srcRect/>
                <a:stretch>
                  <a:fillRect t="-12000" b="-12000"/>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9" name="Rectangle 8" descr="Branching diagram with solid fill">
                <a:extLst>
                  <a:ext uri="{FF2B5EF4-FFF2-40B4-BE49-F238E27FC236}">
                    <a16:creationId xmlns:a16="http://schemas.microsoft.com/office/drawing/2014/main" id="{ADF172F3-C161-7275-40CA-7499E49DEEAE}"/>
                  </a:ext>
                </a:extLst>
              </p:cNvPr>
              <p:cNvSpPr/>
              <p:nvPr/>
            </p:nvSpPr>
            <p:spPr>
              <a:xfrm>
                <a:off x="8220852" y="5368221"/>
                <a:ext cx="1005840" cy="914400"/>
              </a:xfrm>
              <a:prstGeom prst="rect">
                <a:avLst/>
              </a:prstGeom>
              <a:blipFill>
                <a:blip r:embed="rId9">
                  <a:extLst>
                    <a:ext uri="{96DAC541-7B7A-43D3-8B79-37D633B846F1}">
                      <asvg:svgBlip xmlns:asvg="http://schemas.microsoft.com/office/drawing/2016/SVG/main" r:embed="rId10"/>
                    </a:ext>
                  </a:extLst>
                </a:blip>
                <a:srcRect/>
                <a:stretch>
                  <a:fillRect t="-8000" b="-8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grpSp>
      <p:cxnSp>
        <p:nvCxnSpPr>
          <p:cNvPr id="11" name="Straight Connector 10">
            <a:extLst>
              <a:ext uri="{FF2B5EF4-FFF2-40B4-BE49-F238E27FC236}">
                <a16:creationId xmlns:a16="http://schemas.microsoft.com/office/drawing/2014/main" id="{0A33BAD1-3DCD-CFB9-8BDD-DBA7DDA9E233}"/>
              </a:ext>
            </a:extLst>
          </p:cNvPr>
          <p:cNvCxnSpPr>
            <a:cxnSpLocks/>
          </p:cNvCxnSpPr>
          <p:nvPr/>
        </p:nvCxnSpPr>
        <p:spPr>
          <a:xfrm>
            <a:off x="1130852" y="2829458"/>
            <a:ext cx="10491305"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18612D2E-3DCA-5E35-C3BA-0467E697255F}"/>
              </a:ext>
            </a:extLst>
          </p:cNvPr>
          <p:cNvSpPr txBox="1"/>
          <p:nvPr/>
        </p:nvSpPr>
        <p:spPr>
          <a:xfrm>
            <a:off x="1036053" y="2795225"/>
            <a:ext cx="767079"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HARD</a:t>
            </a:r>
          </a:p>
        </p:txBody>
      </p:sp>
      <p:cxnSp>
        <p:nvCxnSpPr>
          <p:cNvPr id="13" name="Straight Connector 12">
            <a:extLst>
              <a:ext uri="{FF2B5EF4-FFF2-40B4-BE49-F238E27FC236}">
                <a16:creationId xmlns:a16="http://schemas.microsoft.com/office/drawing/2014/main" id="{73582946-D6B3-3C2F-646D-3AC4DDFDB0E7}"/>
              </a:ext>
            </a:extLst>
          </p:cNvPr>
          <p:cNvCxnSpPr>
            <a:cxnSpLocks/>
          </p:cNvCxnSpPr>
          <p:nvPr/>
        </p:nvCxnSpPr>
        <p:spPr>
          <a:xfrm>
            <a:off x="1130852" y="1654322"/>
            <a:ext cx="10491305"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694A2F3B-CC37-01B8-FFFA-0CCFAE3B6E61}"/>
              </a:ext>
            </a:extLst>
          </p:cNvPr>
          <p:cNvSpPr txBox="1"/>
          <p:nvPr/>
        </p:nvSpPr>
        <p:spPr>
          <a:xfrm>
            <a:off x="1036053" y="1630123"/>
            <a:ext cx="1293226"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MODERATE</a:t>
            </a:r>
          </a:p>
        </p:txBody>
      </p:sp>
      <p:sp>
        <p:nvSpPr>
          <p:cNvPr id="22" name="Title 1">
            <a:extLst>
              <a:ext uri="{FF2B5EF4-FFF2-40B4-BE49-F238E27FC236}">
                <a16:creationId xmlns:a16="http://schemas.microsoft.com/office/drawing/2014/main" id="{611EEBF2-C517-7141-441B-FB0794C8F4C4}"/>
              </a:ext>
            </a:extLst>
          </p:cNvPr>
          <p:cNvSpPr txBox="1">
            <a:spLocks/>
          </p:cNvSpPr>
          <p:nvPr/>
        </p:nvSpPr>
        <p:spPr>
          <a:xfrm>
            <a:off x="0" y="365125"/>
            <a:ext cx="12192000" cy="731520"/>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Question Analysis: Difficulty [CTRL F25]</a:t>
            </a:r>
          </a:p>
        </p:txBody>
      </p:sp>
      <p:cxnSp>
        <p:nvCxnSpPr>
          <p:cNvPr id="23" name="Straight Connector 22">
            <a:extLst>
              <a:ext uri="{FF2B5EF4-FFF2-40B4-BE49-F238E27FC236}">
                <a16:creationId xmlns:a16="http://schemas.microsoft.com/office/drawing/2014/main" id="{B34554B6-A3BD-C98C-98A3-B1F99D59EBD2}"/>
              </a:ext>
            </a:extLst>
          </p:cNvPr>
          <p:cNvCxnSpPr>
            <a:cxnSpLocks/>
          </p:cNvCxnSpPr>
          <p:nvPr/>
        </p:nvCxnSpPr>
        <p:spPr>
          <a:xfrm>
            <a:off x="1167884" y="2127190"/>
            <a:ext cx="10491305"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495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B9497E1B-9384-E992-FEB8-8FD6BBB9619E}"/>
              </a:ext>
            </a:extLst>
          </p:cNvPr>
          <p:cNvGraphicFramePr>
            <a:graphicFrameLocks/>
          </p:cNvGraphicFramePr>
          <p:nvPr>
            <p:extLst>
              <p:ext uri="{D42A27DB-BD31-4B8C-83A1-F6EECF244321}">
                <p14:modId xmlns:p14="http://schemas.microsoft.com/office/powerpoint/2010/main" val="2443183135"/>
              </p:ext>
            </p:extLst>
          </p:nvPr>
        </p:nvGraphicFramePr>
        <p:xfrm>
          <a:off x="243840" y="1280160"/>
          <a:ext cx="11704320" cy="557784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9274CD0A-9D5C-5EE9-E3A7-662ED5AEC320}"/>
              </a:ext>
            </a:extLst>
          </p:cNvPr>
          <p:cNvGrpSpPr/>
          <p:nvPr/>
        </p:nvGrpSpPr>
        <p:grpSpPr>
          <a:xfrm>
            <a:off x="2220071" y="5706889"/>
            <a:ext cx="8801531" cy="979661"/>
            <a:chOff x="1008159" y="5302960"/>
            <a:chExt cx="8801531" cy="979661"/>
          </a:xfrm>
        </p:grpSpPr>
        <p:sp>
          <p:nvSpPr>
            <p:cNvPr id="4" name="Rectangle 3" descr="Earth globe: Americas with solid fill">
              <a:extLst>
                <a:ext uri="{FF2B5EF4-FFF2-40B4-BE49-F238E27FC236}">
                  <a16:creationId xmlns:a16="http://schemas.microsoft.com/office/drawing/2014/main" id="{2D3E773A-D84B-4582-BBDE-C6CD47F4E1A3}"/>
                </a:ext>
              </a:extLst>
            </p:cNvPr>
            <p:cNvSpPr/>
            <p:nvPr/>
          </p:nvSpPr>
          <p:spPr>
            <a:xfrm>
              <a:off x="1008159" y="5302960"/>
              <a:ext cx="1005840" cy="914400"/>
            </a:xfrm>
            <a:prstGeom prst="rect">
              <a:avLst/>
            </a:prstGeom>
            <a:blipFill>
              <a:blip r:embed="rId3">
                <a:extLst>
                  <a:ext uri="{96DAC541-7B7A-43D3-8B79-37D633B846F1}">
                    <asvg:svgBlip xmlns:asvg="http://schemas.microsoft.com/office/drawing/2016/SVG/main" r:embed="rId4"/>
                  </a:ext>
                </a:extLst>
              </a:blip>
              <a:srcRect/>
              <a:stretch>
                <a:fillRect t="-8000" b="-8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Rectangle 4" descr="Sparrow with solid fill">
              <a:extLst>
                <a:ext uri="{FF2B5EF4-FFF2-40B4-BE49-F238E27FC236}">
                  <a16:creationId xmlns:a16="http://schemas.microsoft.com/office/drawing/2014/main" id="{8AAF5923-AC92-807C-5035-A925DC3B9AF3}"/>
                </a:ext>
              </a:extLst>
            </p:cNvPr>
            <p:cNvSpPr/>
            <p:nvPr/>
          </p:nvSpPr>
          <p:spPr>
            <a:xfrm>
              <a:off x="3543718" y="5302960"/>
              <a:ext cx="1005840" cy="914400"/>
            </a:xfrm>
            <a:prstGeom prst="rect">
              <a:avLst/>
            </a:prstGeom>
            <a:blipFill>
              <a:blip r:embed="rId5">
                <a:extLst>
                  <a:ext uri="{96DAC541-7B7A-43D3-8B79-37D633B846F1}">
                    <asvg:svgBlip xmlns:asvg="http://schemas.microsoft.com/office/drawing/2016/SVG/main" r:embed="rId6"/>
                  </a:ext>
                </a:extLst>
              </a:blip>
              <a:srcRect/>
              <a:stretch>
                <a:fillRect t="-12000" b="-12000"/>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6" name="Rectangle 5" descr="DNA with solid fill">
              <a:extLst>
                <a:ext uri="{FF2B5EF4-FFF2-40B4-BE49-F238E27FC236}">
                  <a16:creationId xmlns:a16="http://schemas.microsoft.com/office/drawing/2014/main" id="{7D1461EC-50EC-77FB-78DB-DD3B6AFBB27C}"/>
                </a:ext>
              </a:extLst>
            </p:cNvPr>
            <p:cNvSpPr/>
            <p:nvPr/>
          </p:nvSpPr>
          <p:spPr>
            <a:xfrm>
              <a:off x="6173784" y="5368221"/>
              <a:ext cx="1005840" cy="783878"/>
            </a:xfrm>
            <a:prstGeom prst="rect">
              <a:avLst/>
            </a:prstGeom>
            <a:blipFill>
              <a:blip r:embed="rId7">
                <a:extLst>
                  <a:ext uri="{96DAC541-7B7A-43D3-8B79-37D633B846F1}">
                    <asvg:svgBlip xmlns:asvg="http://schemas.microsoft.com/office/drawing/2016/SVG/main" r:embed="rId8"/>
                  </a:ext>
                </a:extLst>
              </a:blip>
              <a:srcRect/>
              <a:stretch>
                <a:fillRect t="-12000" b="-12000"/>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7" name="Rectangle 6" descr="Branching diagram with solid fill">
              <a:extLst>
                <a:ext uri="{FF2B5EF4-FFF2-40B4-BE49-F238E27FC236}">
                  <a16:creationId xmlns:a16="http://schemas.microsoft.com/office/drawing/2014/main" id="{C03F543F-5667-5171-A4C4-16A1B9C9F788}"/>
                </a:ext>
              </a:extLst>
            </p:cNvPr>
            <p:cNvSpPr/>
            <p:nvPr/>
          </p:nvSpPr>
          <p:spPr>
            <a:xfrm>
              <a:off x="8803850" y="5368221"/>
              <a:ext cx="1005840" cy="914400"/>
            </a:xfrm>
            <a:prstGeom prst="rect">
              <a:avLst/>
            </a:prstGeom>
            <a:blipFill>
              <a:blip r:embed="rId9">
                <a:extLst>
                  <a:ext uri="{96DAC541-7B7A-43D3-8B79-37D633B846F1}">
                    <asvg:svgBlip xmlns:asvg="http://schemas.microsoft.com/office/drawing/2016/SVG/main" r:embed="rId10"/>
                  </a:ext>
                </a:extLst>
              </a:blip>
              <a:srcRect/>
              <a:stretch>
                <a:fillRect t="-8000" b="-8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sp>
        <p:nvSpPr>
          <p:cNvPr id="8" name="Title 1">
            <a:extLst>
              <a:ext uri="{FF2B5EF4-FFF2-40B4-BE49-F238E27FC236}">
                <a16:creationId xmlns:a16="http://schemas.microsoft.com/office/drawing/2014/main" id="{5BECDF84-ECAA-4FBB-31C5-8472F5E2D2E7}"/>
              </a:ext>
            </a:extLst>
          </p:cNvPr>
          <p:cNvSpPr txBox="1">
            <a:spLocks/>
          </p:cNvSpPr>
          <p:nvPr/>
        </p:nvSpPr>
        <p:spPr>
          <a:xfrm>
            <a:off x="0" y="365125"/>
            <a:ext cx="12192000" cy="731520"/>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Question Analysis: Difficulty* [CTRL F25]</a:t>
            </a:r>
          </a:p>
        </p:txBody>
      </p:sp>
      <p:cxnSp>
        <p:nvCxnSpPr>
          <p:cNvPr id="9" name="Straight Connector 8">
            <a:extLst>
              <a:ext uri="{FF2B5EF4-FFF2-40B4-BE49-F238E27FC236}">
                <a16:creationId xmlns:a16="http://schemas.microsoft.com/office/drawing/2014/main" id="{59E2393D-6637-1254-BE37-C0F797B40CAB}"/>
              </a:ext>
            </a:extLst>
          </p:cNvPr>
          <p:cNvCxnSpPr>
            <a:cxnSpLocks/>
          </p:cNvCxnSpPr>
          <p:nvPr/>
        </p:nvCxnSpPr>
        <p:spPr>
          <a:xfrm>
            <a:off x="1403349" y="4083998"/>
            <a:ext cx="10424160"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F0AA5F63-9ADA-403C-9EE8-F82A17609F36}"/>
              </a:ext>
            </a:extLst>
          </p:cNvPr>
          <p:cNvSpPr txBox="1"/>
          <p:nvPr/>
        </p:nvSpPr>
        <p:spPr>
          <a:xfrm>
            <a:off x="6221519" y="4186703"/>
            <a:ext cx="767079"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HARD</a:t>
            </a:r>
          </a:p>
        </p:txBody>
      </p:sp>
      <p:cxnSp>
        <p:nvCxnSpPr>
          <p:cNvPr id="11" name="Straight Connector 10">
            <a:extLst>
              <a:ext uri="{FF2B5EF4-FFF2-40B4-BE49-F238E27FC236}">
                <a16:creationId xmlns:a16="http://schemas.microsoft.com/office/drawing/2014/main" id="{CD867C3C-B748-B423-3144-2A5BBAB8D643}"/>
              </a:ext>
            </a:extLst>
          </p:cNvPr>
          <p:cNvCxnSpPr>
            <a:cxnSpLocks/>
          </p:cNvCxnSpPr>
          <p:nvPr/>
        </p:nvCxnSpPr>
        <p:spPr>
          <a:xfrm>
            <a:off x="1365250" y="2237418"/>
            <a:ext cx="10424160"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DD1EE348-0F6A-A4F8-C7FF-F00C0838419C}"/>
              </a:ext>
            </a:extLst>
          </p:cNvPr>
          <p:cNvSpPr txBox="1"/>
          <p:nvPr/>
        </p:nvSpPr>
        <p:spPr>
          <a:xfrm>
            <a:off x="5955780" y="2289323"/>
            <a:ext cx="1293226"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MODERATE</a:t>
            </a:r>
          </a:p>
        </p:txBody>
      </p:sp>
      <p:sp>
        <p:nvSpPr>
          <p:cNvPr id="25" name="TextBox 24">
            <a:extLst>
              <a:ext uri="{FF2B5EF4-FFF2-40B4-BE49-F238E27FC236}">
                <a16:creationId xmlns:a16="http://schemas.microsoft.com/office/drawing/2014/main" id="{D745853C-B139-CD7C-89E0-A77A320A5201}"/>
              </a:ext>
            </a:extLst>
          </p:cNvPr>
          <p:cNvSpPr txBox="1"/>
          <p:nvPr/>
        </p:nvSpPr>
        <p:spPr>
          <a:xfrm>
            <a:off x="10524146" y="6491880"/>
            <a:ext cx="1586739" cy="338554"/>
          </a:xfrm>
          <a:prstGeom prst="rect">
            <a:avLst/>
          </a:prstGeom>
          <a:noFill/>
        </p:spPr>
        <p:txBody>
          <a:bodyPr wrap="square" rtlCol="0">
            <a:spAutoFit/>
          </a:bodyPr>
          <a:lstStyle/>
          <a:p>
            <a:pPr algn="r"/>
            <a:r>
              <a:rPr lang="en-US" sz="1600"/>
              <a:t>*</a:t>
            </a:r>
            <a:r>
              <a:rPr lang="en-US" sz="1400"/>
              <a:t>weighted by N</a:t>
            </a:r>
          </a:p>
        </p:txBody>
      </p:sp>
    </p:spTree>
    <p:extLst>
      <p:ext uri="{BB962C8B-B14F-4D97-AF65-F5344CB8AC3E}">
        <p14:creationId xmlns:p14="http://schemas.microsoft.com/office/powerpoint/2010/main" val="277163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011F-8E2B-CAA3-4CE2-69BC4F0B546C}"/>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F8C9ED9E-65C3-41F1-97C2-052AA9143AB6}"/>
              </a:ext>
            </a:extLst>
          </p:cNvPr>
          <p:cNvGraphicFramePr>
            <a:graphicFrameLocks/>
          </p:cNvGraphicFramePr>
          <p:nvPr>
            <p:extLst>
              <p:ext uri="{D42A27DB-BD31-4B8C-83A1-F6EECF244321}">
                <p14:modId xmlns:p14="http://schemas.microsoft.com/office/powerpoint/2010/main" val="213976122"/>
              </p:ext>
            </p:extLst>
          </p:nvPr>
        </p:nvGraphicFramePr>
        <p:xfrm>
          <a:off x="243840" y="1280160"/>
          <a:ext cx="11704320" cy="557784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3438EDF3-0AF4-61CD-335F-67BF34E17CDE}"/>
              </a:ext>
            </a:extLst>
          </p:cNvPr>
          <p:cNvGrpSpPr/>
          <p:nvPr/>
        </p:nvGrpSpPr>
        <p:grpSpPr>
          <a:xfrm>
            <a:off x="2227363" y="5711458"/>
            <a:ext cx="8801531" cy="979661"/>
            <a:chOff x="1008159" y="5302960"/>
            <a:chExt cx="8801531" cy="979661"/>
          </a:xfrm>
        </p:grpSpPr>
        <p:sp>
          <p:nvSpPr>
            <p:cNvPr id="4" name="Rectangle 3" descr="Earth globe: Americas with solid fill">
              <a:extLst>
                <a:ext uri="{FF2B5EF4-FFF2-40B4-BE49-F238E27FC236}">
                  <a16:creationId xmlns:a16="http://schemas.microsoft.com/office/drawing/2014/main" id="{BDF4C19D-ED94-D540-C88F-5DEF4A92CB09}"/>
                </a:ext>
              </a:extLst>
            </p:cNvPr>
            <p:cNvSpPr/>
            <p:nvPr/>
          </p:nvSpPr>
          <p:spPr>
            <a:xfrm>
              <a:off x="1008159" y="5302960"/>
              <a:ext cx="1005840" cy="914400"/>
            </a:xfrm>
            <a:prstGeom prst="rect">
              <a:avLst/>
            </a:prstGeom>
            <a:blipFill>
              <a:blip r:embed="rId3">
                <a:extLst>
                  <a:ext uri="{96DAC541-7B7A-43D3-8B79-37D633B846F1}">
                    <asvg:svgBlip xmlns:asvg="http://schemas.microsoft.com/office/drawing/2016/SVG/main" r:embed="rId4"/>
                  </a:ext>
                </a:extLst>
              </a:blip>
              <a:srcRect/>
              <a:stretch>
                <a:fillRect t="-8000" b="-8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 name="Rectangle 4" descr="Sparrow with solid fill">
              <a:extLst>
                <a:ext uri="{FF2B5EF4-FFF2-40B4-BE49-F238E27FC236}">
                  <a16:creationId xmlns:a16="http://schemas.microsoft.com/office/drawing/2014/main" id="{CBE50EEA-FC5F-4D21-8D67-F22A669F7518}"/>
                </a:ext>
              </a:extLst>
            </p:cNvPr>
            <p:cNvSpPr/>
            <p:nvPr/>
          </p:nvSpPr>
          <p:spPr>
            <a:xfrm>
              <a:off x="3543718" y="5302960"/>
              <a:ext cx="1005840" cy="914400"/>
            </a:xfrm>
            <a:prstGeom prst="rect">
              <a:avLst/>
            </a:prstGeom>
            <a:blipFill>
              <a:blip r:embed="rId5">
                <a:extLst>
                  <a:ext uri="{96DAC541-7B7A-43D3-8B79-37D633B846F1}">
                    <asvg:svgBlip xmlns:asvg="http://schemas.microsoft.com/office/drawing/2016/SVG/main" r:embed="rId6"/>
                  </a:ext>
                </a:extLst>
              </a:blip>
              <a:srcRect/>
              <a:stretch>
                <a:fillRect t="-12000" b="-12000"/>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6" name="Rectangle 5" descr="DNA with solid fill">
              <a:extLst>
                <a:ext uri="{FF2B5EF4-FFF2-40B4-BE49-F238E27FC236}">
                  <a16:creationId xmlns:a16="http://schemas.microsoft.com/office/drawing/2014/main" id="{3B4936BC-2A95-BFEC-0D6E-C6BB558C0A2D}"/>
                </a:ext>
              </a:extLst>
            </p:cNvPr>
            <p:cNvSpPr/>
            <p:nvPr/>
          </p:nvSpPr>
          <p:spPr>
            <a:xfrm>
              <a:off x="6173784" y="5368221"/>
              <a:ext cx="1005840" cy="783878"/>
            </a:xfrm>
            <a:prstGeom prst="rect">
              <a:avLst/>
            </a:prstGeom>
            <a:blipFill>
              <a:blip r:embed="rId7">
                <a:extLst>
                  <a:ext uri="{96DAC541-7B7A-43D3-8B79-37D633B846F1}">
                    <asvg:svgBlip xmlns:asvg="http://schemas.microsoft.com/office/drawing/2016/SVG/main" r:embed="rId8"/>
                  </a:ext>
                </a:extLst>
              </a:blip>
              <a:srcRect/>
              <a:stretch>
                <a:fillRect t="-12000" b="-12000"/>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7" name="Rectangle 6" descr="Branching diagram with solid fill">
              <a:extLst>
                <a:ext uri="{FF2B5EF4-FFF2-40B4-BE49-F238E27FC236}">
                  <a16:creationId xmlns:a16="http://schemas.microsoft.com/office/drawing/2014/main" id="{C1B268CC-7401-0DB8-06CA-9C678062F72B}"/>
                </a:ext>
              </a:extLst>
            </p:cNvPr>
            <p:cNvSpPr/>
            <p:nvPr/>
          </p:nvSpPr>
          <p:spPr>
            <a:xfrm>
              <a:off x="8803850" y="5368221"/>
              <a:ext cx="1005840" cy="914400"/>
            </a:xfrm>
            <a:prstGeom prst="rect">
              <a:avLst/>
            </a:prstGeom>
            <a:blipFill>
              <a:blip r:embed="rId9">
                <a:extLst>
                  <a:ext uri="{96DAC541-7B7A-43D3-8B79-37D633B846F1}">
                    <asvg:svgBlip xmlns:asvg="http://schemas.microsoft.com/office/drawing/2016/SVG/main" r:embed="rId10"/>
                  </a:ext>
                </a:extLst>
              </a:blip>
              <a:srcRect/>
              <a:stretch>
                <a:fillRect t="-8000" b="-8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sp>
        <p:nvSpPr>
          <p:cNvPr id="8" name="Title 1">
            <a:extLst>
              <a:ext uri="{FF2B5EF4-FFF2-40B4-BE49-F238E27FC236}">
                <a16:creationId xmlns:a16="http://schemas.microsoft.com/office/drawing/2014/main" id="{9204F8A9-6A7C-514C-15CB-A3AABF9E37D2}"/>
              </a:ext>
            </a:extLst>
          </p:cNvPr>
          <p:cNvSpPr txBox="1">
            <a:spLocks/>
          </p:cNvSpPr>
          <p:nvPr/>
        </p:nvSpPr>
        <p:spPr>
          <a:xfrm>
            <a:off x="0" y="365125"/>
            <a:ext cx="12192000" cy="731520"/>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Question Analysis: Discrimination* [CTRL F25]</a:t>
            </a:r>
          </a:p>
        </p:txBody>
      </p:sp>
      <p:cxnSp>
        <p:nvCxnSpPr>
          <p:cNvPr id="15" name="Straight Connector 14">
            <a:extLst>
              <a:ext uri="{FF2B5EF4-FFF2-40B4-BE49-F238E27FC236}">
                <a16:creationId xmlns:a16="http://schemas.microsoft.com/office/drawing/2014/main" id="{4A506318-9F68-670B-2353-3751BA68F6B3}"/>
              </a:ext>
            </a:extLst>
          </p:cNvPr>
          <p:cNvCxnSpPr>
            <a:cxnSpLocks/>
          </p:cNvCxnSpPr>
          <p:nvPr/>
        </p:nvCxnSpPr>
        <p:spPr>
          <a:xfrm>
            <a:off x="1341330" y="4533578"/>
            <a:ext cx="104887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DC544E31-5C01-A15F-476E-AD051BD19CDA}"/>
              </a:ext>
            </a:extLst>
          </p:cNvPr>
          <p:cNvCxnSpPr>
            <a:cxnSpLocks/>
          </p:cNvCxnSpPr>
          <p:nvPr/>
        </p:nvCxnSpPr>
        <p:spPr>
          <a:xfrm>
            <a:off x="1394670" y="3007038"/>
            <a:ext cx="10435380" cy="0"/>
          </a:xfrm>
          <a:prstGeom prst="line">
            <a:avLst/>
          </a:prstGeom>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3CC4619E-089B-4B9B-5353-49B14BFE56BC}"/>
              </a:ext>
            </a:extLst>
          </p:cNvPr>
          <p:cNvSpPr txBox="1"/>
          <p:nvPr/>
        </p:nvSpPr>
        <p:spPr>
          <a:xfrm>
            <a:off x="6187440" y="4569695"/>
            <a:ext cx="767079"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POOR</a:t>
            </a:r>
          </a:p>
        </p:txBody>
      </p:sp>
      <p:sp>
        <p:nvSpPr>
          <p:cNvPr id="20" name="TextBox 19">
            <a:extLst>
              <a:ext uri="{FF2B5EF4-FFF2-40B4-BE49-F238E27FC236}">
                <a16:creationId xmlns:a16="http://schemas.microsoft.com/office/drawing/2014/main" id="{ACD8498D-9821-7436-281E-F4B388A14DD9}"/>
              </a:ext>
            </a:extLst>
          </p:cNvPr>
          <p:cNvSpPr txBox="1"/>
          <p:nvPr/>
        </p:nvSpPr>
        <p:spPr>
          <a:xfrm>
            <a:off x="5924366" y="3073322"/>
            <a:ext cx="1293226" cy="307777"/>
          </a:xfrm>
          <a:prstGeom prst="rect">
            <a:avLst/>
          </a:prstGeom>
          <a:noFill/>
        </p:spPr>
        <p:txBody>
          <a:bodyPr wrap="square" rtlCol="0">
            <a:spAutoFit/>
          </a:bodyPr>
          <a:lstStyle/>
          <a:p>
            <a:pPr algn="ctr"/>
            <a:r>
              <a:rPr lang="en-US" sz="1400">
                <a:solidFill>
                  <a:schemeClr val="accent5"/>
                </a:solidFill>
                <a:latin typeface="Arial Black" panose="020B0A04020102020204" pitchFamily="34" charset="0"/>
              </a:rPr>
              <a:t>FAIR</a:t>
            </a:r>
          </a:p>
        </p:txBody>
      </p:sp>
      <p:sp>
        <p:nvSpPr>
          <p:cNvPr id="25" name="TextBox 24">
            <a:extLst>
              <a:ext uri="{FF2B5EF4-FFF2-40B4-BE49-F238E27FC236}">
                <a16:creationId xmlns:a16="http://schemas.microsoft.com/office/drawing/2014/main" id="{0F136587-8680-6AAE-C5F3-5D9DE7E8121C}"/>
              </a:ext>
            </a:extLst>
          </p:cNvPr>
          <p:cNvSpPr txBox="1"/>
          <p:nvPr/>
        </p:nvSpPr>
        <p:spPr>
          <a:xfrm>
            <a:off x="10524146" y="6491880"/>
            <a:ext cx="1586739" cy="338554"/>
          </a:xfrm>
          <a:prstGeom prst="rect">
            <a:avLst/>
          </a:prstGeom>
          <a:noFill/>
        </p:spPr>
        <p:txBody>
          <a:bodyPr wrap="square" rtlCol="0">
            <a:spAutoFit/>
          </a:bodyPr>
          <a:lstStyle/>
          <a:p>
            <a:pPr algn="r"/>
            <a:r>
              <a:rPr lang="en-US" sz="1600"/>
              <a:t>*</a:t>
            </a:r>
            <a:r>
              <a:rPr lang="en-US" sz="1400"/>
              <a:t>weighted by N</a:t>
            </a:r>
          </a:p>
        </p:txBody>
      </p:sp>
    </p:spTree>
    <p:extLst>
      <p:ext uri="{BB962C8B-B14F-4D97-AF65-F5344CB8AC3E}">
        <p14:creationId xmlns:p14="http://schemas.microsoft.com/office/powerpoint/2010/main" val="350880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B29D-B879-FDDA-F3D7-5C4D10E460C2}"/>
              </a:ext>
            </a:extLst>
          </p:cNvPr>
          <p:cNvSpPr txBox="1">
            <a:spLocks/>
          </p:cNvSpPr>
          <p:nvPr/>
        </p:nvSpPr>
        <p:spPr>
          <a:xfrm>
            <a:off x="0" y="365125"/>
            <a:ext cx="12192000" cy="731520"/>
          </a:xfrm>
          <a:prstGeom prst="rect">
            <a:avLst/>
          </a:prstGeom>
          <a:solidFill>
            <a:schemeClr val="accent3"/>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Metacognitive Awareness Inventory (MAI)</a:t>
            </a:r>
          </a:p>
        </p:txBody>
      </p:sp>
      <p:sp>
        <p:nvSpPr>
          <p:cNvPr id="8" name="Content Placeholder 7">
            <a:extLst>
              <a:ext uri="{FF2B5EF4-FFF2-40B4-BE49-F238E27FC236}">
                <a16:creationId xmlns:a16="http://schemas.microsoft.com/office/drawing/2014/main" id="{04B6FA2B-B393-0852-50BA-157CE4491A23}"/>
              </a:ext>
            </a:extLst>
          </p:cNvPr>
          <p:cNvSpPr>
            <a:spLocks noGrp="1"/>
          </p:cNvSpPr>
          <p:nvPr>
            <p:ph idx="1"/>
          </p:nvPr>
        </p:nvSpPr>
        <p:spPr>
          <a:xfrm>
            <a:off x="544830" y="1526480"/>
            <a:ext cx="5370647" cy="4388485"/>
          </a:xfrm>
        </p:spPr>
        <p:txBody>
          <a:bodyPr>
            <a:normAutofit fontScale="92500"/>
          </a:bodyPr>
          <a:lstStyle/>
          <a:p>
            <a:r>
              <a:rPr lang="en-US"/>
              <a:t>52 items</a:t>
            </a:r>
          </a:p>
          <a:p>
            <a:r>
              <a:rPr lang="en-US"/>
              <a:t>Knowledge of cognition (17 items) </a:t>
            </a:r>
          </a:p>
          <a:p>
            <a:r>
              <a:rPr lang="en-US"/>
              <a:t>Regulation of cognition (35 items)</a:t>
            </a:r>
          </a:p>
          <a:p>
            <a:r>
              <a:rPr lang="en-US"/>
              <a:t>True or False</a:t>
            </a:r>
          </a:p>
          <a:p>
            <a:r>
              <a:rPr lang="en-US"/>
              <a:t>Yes or No Responses</a:t>
            </a:r>
          </a:p>
          <a:p>
            <a:r>
              <a:rPr lang="en-US"/>
              <a:t>IRB-Approval at each institution</a:t>
            </a:r>
          </a:p>
          <a:p>
            <a:r>
              <a:rPr lang="en-US"/>
              <a:t>Consent</a:t>
            </a:r>
          </a:p>
          <a:p>
            <a:r>
              <a:rPr lang="en-US"/>
              <a:t>Anonymous &amp; voluntary</a:t>
            </a:r>
          </a:p>
          <a:p>
            <a:r>
              <a:rPr lang="en-US"/>
              <a:t>Given in-class</a:t>
            </a:r>
          </a:p>
        </p:txBody>
      </p:sp>
      <p:sp>
        <p:nvSpPr>
          <p:cNvPr id="10" name="TextBox 9">
            <a:extLst>
              <a:ext uri="{FF2B5EF4-FFF2-40B4-BE49-F238E27FC236}">
                <a16:creationId xmlns:a16="http://schemas.microsoft.com/office/drawing/2014/main" id="{6930263D-870D-7310-196E-DF2A990EEF18}"/>
              </a:ext>
            </a:extLst>
          </p:cNvPr>
          <p:cNvSpPr txBox="1"/>
          <p:nvPr/>
        </p:nvSpPr>
        <p:spPr>
          <a:xfrm>
            <a:off x="6048376" y="6398062"/>
            <a:ext cx="6097904" cy="369332"/>
          </a:xfrm>
          <a:prstGeom prst="rect">
            <a:avLst/>
          </a:prstGeom>
          <a:noFill/>
        </p:spPr>
        <p:txBody>
          <a:bodyPr wrap="square">
            <a:spAutoFit/>
          </a:bodyPr>
          <a:lstStyle/>
          <a:p>
            <a:pPr algn="r"/>
            <a:r>
              <a:rPr lang="en-US"/>
              <a:t>Schraw &amp; Dennison 1994, Schraw &amp; </a:t>
            </a:r>
            <a:r>
              <a:rPr lang="en-US" err="1"/>
              <a:t>Moshman</a:t>
            </a:r>
            <a:r>
              <a:rPr lang="en-US"/>
              <a:t> 1995</a:t>
            </a:r>
          </a:p>
        </p:txBody>
      </p:sp>
      <p:pic>
        <p:nvPicPr>
          <p:cNvPr id="5122" name="Picture 2" descr="Fostering Metacognition to Support Student Learning and Performance |  CBE—Life Sciences Education">
            <a:extLst>
              <a:ext uri="{FF2B5EF4-FFF2-40B4-BE49-F238E27FC236}">
                <a16:creationId xmlns:a16="http://schemas.microsoft.com/office/drawing/2014/main" id="{C84F303C-2439-EC08-4818-AA75DE7A29B6}"/>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40857" y="2763986"/>
            <a:ext cx="5706314" cy="2743617"/>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2FB3742-9A3C-5D91-60AA-1C7183F5B713}"/>
              </a:ext>
            </a:extLst>
          </p:cNvPr>
          <p:cNvSpPr/>
          <p:nvPr/>
        </p:nvSpPr>
        <p:spPr>
          <a:xfrm>
            <a:off x="5940856" y="1982023"/>
            <a:ext cx="5706314" cy="673953"/>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Framework</a:t>
            </a:r>
          </a:p>
        </p:txBody>
      </p:sp>
    </p:spTree>
    <p:extLst>
      <p:ext uri="{BB962C8B-B14F-4D97-AF65-F5344CB8AC3E}">
        <p14:creationId xmlns:p14="http://schemas.microsoft.com/office/powerpoint/2010/main" val="2020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E1EC-9129-6BFE-8D6E-3B3ED2E7E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5012B-2913-0D18-2229-67725488FE9A}"/>
              </a:ext>
            </a:extLst>
          </p:cNvPr>
          <p:cNvSpPr txBox="1">
            <a:spLocks/>
          </p:cNvSpPr>
          <p:nvPr/>
        </p:nvSpPr>
        <p:spPr>
          <a:xfrm>
            <a:off x="0" y="365125"/>
            <a:ext cx="12192000" cy="731520"/>
          </a:xfrm>
          <a:prstGeom prst="rect">
            <a:avLst/>
          </a:prstGeom>
          <a:solidFill>
            <a:schemeClr val="accent3"/>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Metacognitive Awareness Inventory [CTRL F25]</a:t>
            </a:r>
          </a:p>
        </p:txBody>
      </p:sp>
      <p:graphicFrame>
        <p:nvGraphicFramePr>
          <p:cNvPr id="5" name="Chart 4">
            <a:extLst>
              <a:ext uri="{FF2B5EF4-FFF2-40B4-BE49-F238E27FC236}">
                <a16:creationId xmlns:a16="http://schemas.microsoft.com/office/drawing/2014/main" id="{C288DEE9-22E5-21A2-B74C-3247ED3BDBA0}"/>
              </a:ext>
            </a:extLst>
          </p:cNvPr>
          <p:cNvGraphicFramePr>
            <a:graphicFrameLocks/>
          </p:cNvGraphicFramePr>
          <p:nvPr>
            <p:extLst>
              <p:ext uri="{D42A27DB-BD31-4B8C-83A1-F6EECF244321}">
                <p14:modId xmlns:p14="http://schemas.microsoft.com/office/powerpoint/2010/main" val="3163560186"/>
              </p:ext>
            </p:extLst>
          </p:nvPr>
        </p:nvGraphicFramePr>
        <p:xfrm>
          <a:off x="278130" y="1235075"/>
          <a:ext cx="11635739"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C509C4D-9B70-4C77-7654-7F35757E939A}"/>
              </a:ext>
            </a:extLst>
          </p:cNvPr>
          <p:cNvSpPr txBox="1"/>
          <p:nvPr/>
        </p:nvSpPr>
        <p:spPr>
          <a:xfrm>
            <a:off x="10524146" y="6491880"/>
            <a:ext cx="1586739" cy="338554"/>
          </a:xfrm>
          <a:prstGeom prst="rect">
            <a:avLst/>
          </a:prstGeom>
          <a:noFill/>
        </p:spPr>
        <p:txBody>
          <a:bodyPr wrap="square" rtlCol="0">
            <a:spAutoFit/>
          </a:bodyPr>
          <a:lstStyle/>
          <a:p>
            <a:pPr algn="r"/>
            <a:r>
              <a:rPr lang="en-US" sz="1600"/>
              <a:t>*</a:t>
            </a:r>
            <a:r>
              <a:rPr lang="en-US" sz="1400"/>
              <a:t>retrospective</a:t>
            </a:r>
          </a:p>
        </p:txBody>
      </p:sp>
      <p:sp>
        <p:nvSpPr>
          <p:cNvPr id="9" name="TextBox 8">
            <a:extLst>
              <a:ext uri="{FF2B5EF4-FFF2-40B4-BE49-F238E27FC236}">
                <a16:creationId xmlns:a16="http://schemas.microsoft.com/office/drawing/2014/main" id="{94DFD5E4-4006-E121-6EAC-99030788493C}"/>
              </a:ext>
            </a:extLst>
          </p:cNvPr>
          <p:cNvSpPr txBox="1"/>
          <p:nvPr/>
        </p:nvSpPr>
        <p:spPr>
          <a:xfrm>
            <a:off x="4906354" y="4915037"/>
            <a:ext cx="285216" cy="369332"/>
          </a:xfrm>
          <a:prstGeom prst="rect">
            <a:avLst/>
          </a:prstGeom>
          <a:noFill/>
        </p:spPr>
        <p:txBody>
          <a:bodyPr wrap="square">
            <a:spAutoFit/>
          </a:bodyPr>
          <a:lstStyle/>
          <a:p>
            <a:r>
              <a:rPr lang="en-US"/>
              <a:t>*</a:t>
            </a:r>
          </a:p>
        </p:txBody>
      </p:sp>
    </p:spTree>
    <p:extLst>
      <p:ext uri="{BB962C8B-B14F-4D97-AF65-F5344CB8AC3E}">
        <p14:creationId xmlns:p14="http://schemas.microsoft.com/office/powerpoint/2010/main" val="108993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29246789-E5CA-D16B-4F2F-2D7AD35B92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2B9CE8-AB1B-FE2B-6982-7CF6007966CB}"/>
              </a:ext>
            </a:extLst>
          </p:cNvPr>
          <p:cNvPicPr>
            <a:picLocks noChangeAspect="1"/>
          </p:cNvPicPr>
          <p:nvPr/>
        </p:nvPicPr>
        <p:blipFill>
          <a:blip r:embed="rId2"/>
          <a:stretch>
            <a:fillRect/>
          </a:stretch>
        </p:blipFill>
        <p:spPr>
          <a:xfrm>
            <a:off x="357513" y="741062"/>
            <a:ext cx="4206240" cy="5178905"/>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2E4CDE5F-3AB5-4ABA-757C-827E8776C087}"/>
              </a:ext>
            </a:extLst>
          </p:cNvPr>
          <p:cNvPicPr>
            <a:picLocks noChangeAspect="1"/>
          </p:cNvPicPr>
          <p:nvPr/>
        </p:nvPicPr>
        <p:blipFill>
          <a:blip r:embed="rId3"/>
          <a:stretch>
            <a:fillRect/>
          </a:stretch>
        </p:blipFill>
        <p:spPr>
          <a:xfrm>
            <a:off x="4952126" y="269065"/>
            <a:ext cx="4206240" cy="6024561"/>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AE76CD62-CD72-0049-71CA-DE5E5714F862}"/>
              </a:ext>
            </a:extLst>
          </p:cNvPr>
          <p:cNvPicPr>
            <a:picLocks noChangeAspect="1"/>
          </p:cNvPicPr>
          <p:nvPr/>
        </p:nvPicPr>
        <p:blipFill>
          <a:blip r:embed="rId4"/>
          <a:stretch>
            <a:fillRect/>
          </a:stretch>
        </p:blipFill>
        <p:spPr>
          <a:xfrm>
            <a:off x="7511407" y="800476"/>
            <a:ext cx="4206240" cy="5178906"/>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3EC93D65-2606-B1BD-8D14-83B4DD1231B8}"/>
              </a:ext>
            </a:extLst>
          </p:cNvPr>
          <p:cNvPicPr>
            <a:picLocks noChangeAspect="1"/>
          </p:cNvPicPr>
          <p:nvPr/>
        </p:nvPicPr>
        <p:blipFill>
          <a:blip r:embed="rId5"/>
          <a:stretch>
            <a:fillRect/>
          </a:stretch>
        </p:blipFill>
        <p:spPr>
          <a:xfrm>
            <a:off x="1725955" y="1838916"/>
            <a:ext cx="4206240" cy="4687193"/>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83944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FD7E-1386-A6B4-25DB-8EEB942D20C0}"/>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3FA16A1-F412-F7BF-067C-21DC57082D00}"/>
              </a:ext>
            </a:extLst>
          </p:cNvPr>
          <p:cNvGraphicFramePr/>
          <p:nvPr/>
        </p:nvGraphicFramePr>
        <p:xfrm>
          <a:off x="548640" y="2210748"/>
          <a:ext cx="11247120" cy="4452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EDAF486A-0148-7AF2-9E41-982D4585EFE7}"/>
              </a:ext>
            </a:extLst>
          </p:cNvPr>
          <p:cNvGraphicFramePr/>
          <p:nvPr/>
        </p:nvGraphicFramePr>
        <p:xfrm>
          <a:off x="548640" y="245375"/>
          <a:ext cx="11247120" cy="10471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ight Brace 3">
            <a:extLst>
              <a:ext uri="{FF2B5EF4-FFF2-40B4-BE49-F238E27FC236}">
                <a16:creationId xmlns:a16="http://schemas.microsoft.com/office/drawing/2014/main" id="{A40CB280-539E-6F6E-E684-F7C213B2C488}"/>
              </a:ext>
            </a:extLst>
          </p:cNvPr>
          <p:cNvSpPr/>
          <p:nvPr/>
        </p:nvSpPr>
        <p:spPr>
          <a:xfrm rot="16200000">
            <a:off x="5961864" y="-3699678"/>
            <a:ext cx="420672" cy="11247120"/>
          </a:xfrm>
          <a:prstGeom prst="rightBrace">
            <a:avLst>
              <a:gd name="adj1" fmla="val 37890"/>
              <a:gd name="adj2" fmla="val 50000"/>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67F7E456-464E-636A-7B66-9A2BD0BEEA17}"/>
              </a:ext>
            </a:extLst>
          </p:cNvPr>
          <p:cNvSpPr txBox="1"/>
          <p:nvPr/>
        </p:nvSpPr>
        <p:spPr>
          <a:xfrm>
            <a:off x="3023645" y="1292550"/>
            <a:ext cx="6374209" cy="523220"/>
          </a:xfrm>
          <a:prstGeom prst="rect">
            <a:avLst/>
          </a:prstGeom>
          <a:noFill/>
        </p:spPr>
        <p:txBody>
          <a:bodyPr wrap="square" rtlCol="0">
            <a:spAutoFit/>
          </a:bodyPr>
          <a:lstStyle/>
          <a:p>
            <a:r>
              <a:rPr lang="en-US" sz="2800"/>
              <a:t>Across 3 Courses/ Across 3 Institutions</a:t>
            </a:r>
          </a:p>
        </p:txBody>
      </p:sp>
      <p:pic>
        <p:nvPicPr>
          <p:cNvPr id="7" name="Graphic 6" descr="Checkbox Checked with solid fill">
            <a:extLst>
              <a:ext uri="{FF2B5EF4-FFF2-40B4-BE49-F238E27FC236}">
                <a16:creationId xmlns:a16="http://schemas.microsoft.com/office/drawing/2014/main" id="{E2EBEA30-1C6B-A387-27E2-EEA1939BCC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9194" y="3429000"/>
            <a:ext cx="812800" cy="812800"/>
          </a:xfrm>
          <a:prstGeom prst="rect">
            <a:avLst/>
          </a:prstGeom>
        </p:spPr>
      </p:pic>
      <p:pic>
        <p:nvPicPr>
          <p:cNvPr id="8" name="Graphic 7" descr="Checkbox Checked with solid fill">
            <a:extLst>
              <a:ext uri="{FF2B5EF4-FFF2-40B4-BE49-F238E27FC236}">
                <a16:creationId xmlns:a16="http://schemas.microsoft.com/office/drawing/2014/main" id="{227BA284-FF97-935C-A28D-A4A5B54567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9194" y="4634552"/>
            <a:ext cx="812800" cy="812800"/>
          </a:xfrm>
          <a:prstGeom prst="rect">
            <a:avLst/>
          </a:prstGeom>
        </p:spPr>
      </p:pic>
      <p:pic>
        <p:nvPicPr>
          <p:cNvPr id="9" name="Graphic 8" descr="Checkbox Checked with solid fill">
            <a:extLst>
              <a:ext uri="{FF2B5EF4-FFF2-40B4-BE49-F238E27FC236}">
                <a16:creationId xmlns:a16="http://schemas.microsoft.com/office/drawing/2014/main" id="{1A49BD37-44CC-20B6-D0F9-107937CAD3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89194" y="5764575"/>
            <a:ext cx="812800" cy="812800"/>
          </a:xfrm>
          <a:prstGeom prst="rect">
            <a:avLst/>
          </a:prstGeom>
        </p:spPr>
      </p:pic>
      <p:pic>
        <p:nvPicPr>
          <p:cNvPr id="10" name="Graphic 9" descr="Checkbox Checked with solid fill">
            <a:extLst>
              <a:ext uri="{FF2B5EF4-FFF2-40B4-BE49-F238E27FC236}">
                <a16:creationId xmlns:a16="http://schemas.microsoft.com/office/drawing/2014/main" id="{690561C8-76CF-DF1A-8C57-DE13CC60E9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43227" y="3377529"/>
            <a:ext cx="812800" cy="812800"/>
          </a:xfrm>
          <a:prstGeom prst="rect">
            <a:avLst/>
          </a:prstGeom>
        </p:spPr>
      </p:pic>
      <p:pic>
        <p:nvPicPr>
          <p:cNvPr id="10242" name="Picture 2" descr="Hand Drawn Circle Images – Browse 1,134,529 Stock Photos ...">
            <a:extLst>
              <a:ext uri="{FF2B5EF4-FFF2-40B4-BE49-F238E27FC236}">
                <a16:creationId xmlns:a16="http://schemas.microsoft.com/office/drawing/2014/main" id="{3AC08954-BC26-0AB6-3B8B-117974007782}"/>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6120" t="20204" r="14875" b="24809"/>
          <a:stretch/>
        </p:blipFill>
        <p:spPr bwMode="auto">
          <a:xfrm flipH="1">
            <a:off x="3825634" y="4163587"/>
            <a:ext cx="4540732" cy="238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8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5D4B09-E0A6-204E-9546-E1749BB0CFEA}"/>
              </a:ext>
            </a:extLst>
          </p:cNvPr>
          <p:cNvPicPr>
            <a:picLocks noChangeAspect="1"/>
          </p:cNvPicPr>
          <p:nvPr/>
        </p:nvPicPr>
        <p:blipFill>
          <a:blip r:embed="rId2">
            <a:duotone>
              <a:schemeClr val="bg2">
                <a:shade val="45000"/>
                <a:satMod val="135000"/>
              </a:schemeClr>
              <a:prstClr val="white"/>
            </a:duotone>
          </a:blip>
          <a:srcRect t="15730"/>
          <a:stretch/>
        </p:blipFill>
        <p:spPr>
          <a:xfrm>
            <a:off x="0" y="10"/>
            <a:ext cx="12191980" cy="6857990"/>
          </a:xfrm>
          <a:prstGeom prst="rect">
            <a:avLst/>
          </a:prstGeom>
        </p:spPr>
      </p:pic>
      <p:sp>
        <p:nvSpPr>
          <p:cNvPr id="8" name="Rectangle 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9A4B89E-FACC-9F25-6414-B2402C13DE96}"/>
              </a:ext>
            </a:extLst>
          </p:cNvPr>
          <p:cNvSpPr txBox="1">
            <a:spLocks/>
          </p:cNvSpPr>
          <p:nvPr/>
        </p:nvSpPr>
        <p:spPr>
          <a:xfrm>
            <a:off x="838200" y="365126"/>
            <a:ext cx="10515600" cy="876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t>Moving Ahead</a:t>
            </a:r>
          </a:p>
        </p:txBody>
      </p:sp>
      <p:graphicFrame>
        <p:nvGraphicFramePr>
          <p:cNvPr id="6" name="Content Placeholder 2">
            <a:extLst>
              <a:ext uri="{FF2B5EF4-FFF2-40B4-BE49-F238E27FC236}">
                <a16:creationId xmlns:a16="http://schemas.microsoft.com/office/drawing/2014/main" id="{74593F2A-26A0-ACF4-317F-8820A0BED099}"/>
              </a:ext>
            </a:extLst>
          </p:cNvPr>
          <p:cNvGraphicFramePr>
            <a:graphicFrameLocks noGrp="1"/>
          </p:cNvGraphicFramePr>
          <p:nvPr>
            <p:ph idx="1"/>
            <p:extLst>
              <p:ext uri="{D42A27DB-BD31-4B8C-83A1-F6EECF244321}">
                <p14:modId xmlns:p14="http://schemas.microsoft.com/office/powerpoint/2010/main" val="1489330027"/>
              </p:ext>
            </p:extLst>
          </p:nvPr>
        </p:nvGraphicFramePr>
        <p:xfrm>
          <a:off x="431800" y="1303868"/>
          <a:ext cx="11430000" cy="4969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1276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2"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6"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C0F6C36E-96BA-74F5-4D2B-97BCE51609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4450" y="2586141"/>
            <a:ext cx="3295601" cy="335169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AEC40932-BE94-688E-B506-A8C016306657}"/>
              </a:ext>
            </a:extLst>
          </p:cNvPr>
          <p:cNvSpPr>
            <a:spLocks noGrp="1"/>
          </p:cNvSpPr>
          <p:nvPr>
            <p:ph type="title"/>
          </p:nvPr>
        </p:nvSpPr>
        <p:spPr>
          <a:xfrm>
            <a:off x="1014984" y="819015"/>
            <a:ext cx="10167082" cy="1653918"/>
          </a:xfrm>
        </p:spPr>
        <p:txBody>
          <a:bodyPr anchor="b">
            <a:normAutofit/>
          </a:bodyPr>
          <a:lstStyle/>
          <a:p>
            <a:r>
              <a:rPr lang="en-US" sz="5400">
                <a:solidFill>
                  <a:schemeClr val="bg1"/>
                </a:solidFill>
              </a:rPr>
              <a:t>Special Thanks to the BLC </a:t>
            </a:r>
            <a:br>
              <a:rPr lang="en-US" sz="5400">
                <a:solidFill>
                  <a:schemeClr val="bg1"/>
                </a:solidFill>
              </a:rPr>
            </a:br>
            <a:r>
              <a:rPr lang="en-US" sz="5400">
                <a:solidFill>
                  <a:schemeClr val="bg1"/>
                </a:solidFill>
              </a:rPr>
              <a:t>Catalytic Grant Program</a:t>
            </a:r>
          </a:p>
        </p:txBody>
      </p:sp>
      <p:sp>
        <p:nvSpPr>
          <p:cNvPr id="3" name="Content Placeholder 2">
            <a:extLst>
              <a:ext uri="{FF2B5EF4-FFF2-40B4-BE49-F238E27FC236}">
                <a16:creationId xmlns:a16="http://schemas.microsoft.com/office/drawing/2014/main" id="{3809AA0F-C82A-308F-3899-9498594E809D}"/>
              </a:ext>
            </a:extLst>
          </p:cNvPr>
          <p:cNvSpPr>
            <a:spLocks noGrp="1"/>
          </p:cNvSpPr>
          <p:nvPr>
            <p:ph idx="1"/>
          </p:nvPr>
        </p:nvSpPr>
        <p:spPr>
          <a:xfrm>
            <a:off x="1039742" y="2620884"/>
            <a:ext cx="5858897" cy="3325067"/>
          </a:xfrm>
        </p:spPr>
        <p:txBody>
          <a:bodyPr anchor="t">
            <a:noAutofit/>
          </a:bodyPr>
          <a:lstStyle/>
          <a:p>
            <a:pPr marL="0" indent="0">
              <a:buNone/>
            </a:pPr>
            <a:r>
              <a:rPr lang="en-US" sz="2000" b="0" i="0">
                <a:solidFill>
                  <a:schemeClr val="bg1"/>
                </a:solidFill>
                <a:effectLst/>
                <a:latin typeface="basic"/>
              </a:rPr>
              <a:t>Biology Leadership Community participants are invited to apply for one of two $10,000 catalytic grants. The catalytic grants will support inter-college collaborations formed to devise innovations in general biology education. Each grant will fund one, highly-focused idea that might not be funded through departmental money or through other granting bodies. A catalytic grant could also form the basis for a subsequent, larger grant proposal to an agency such as NSF or HHMI. Catalytic grant funds must be used to support the participants’ collaboration.</a:t>
            </a:r>
            <a:endParaRPr lang="en-US" sz="2000">
              <a:solidFill>
                <a:schemeClr val="bg1"/>
              </a:solidFill>
            </a:endParaRPr>
          </a:p>
        </p:txBody>
      </p:sp>
      <p:pic>
        <p:nvPicPr>
          <p:cNvPr id="5" name="Picture 4">
            <a:extLst>
              <a:ext uri="{FF2B5EF4-FFF2-40B4-BE49-F238E27FC236}">
                <a16:creationId xmlns:a16="http://schemas.microsoft.com/office/drawing/2014/main" id="{B306CAB7-59F4-7DE2-4C6D-8BB891390D7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05158" y="5748811"/>
            <a:ext cx="1414195" cy="378052"/>
          </a:xfrm>
          <a:prstGeom prst="rect">
            <a:avLst/>
          </a:prstGeom>
        </p:spPr>
      </p:pic>
    </p:spTree>
    <p:extLst>
      <p:ext uri="{BB962C8B-B14F-4D97-AF65-F5344CB8AC3E}">
        <p14:creationId xmlns:p14="http://schemas.microsoft.com/office/powerpoint/2010/main" val="226764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17AE-AF20-DCE6-24C4-C69B72943FD6}"/>
              </a:ext>
            </a:extLst>
          </p:cNvPr>
          <p:cNvSpPr>
            <a:spLocks noGrp="1"/>
          </p:cNvSpPr>
          <p:nvPr>
            <p:ph type="title"/>
          </p:nvPr>
        </p:nvSpPr>
        <p:spPr>
          <a:xfrm>
            <a:off x="366642" y="236331"/>
            <a:ext cx="11507305" cy="715918"/>
          </a:xfrm>
          <a:solidFill>
            <a:schemeClr val="accent4"/>
          </a:solidFill>
        </p:spPr>
        <p:txBody>
          <a:bodyPr/>
          <a:lstStyle/>
          <a:p>
            <a:r>
              <a:rPr lang="en-US">
                <a:solidFill>
                  <a:schemeClr val="bg1"/>
                </a:solidFill>
              </a:rPr>
              <a:t>References</a:t>
            </a:r>
          </a:p>
        </p:txBody>
      </p:sp>
      <p:sp>
        <p:nvSpPr>
          <p:cNvPr id="3" name="Content Placeholder 2">
            <a:extLst>
              <a:ext uri="{FF2B5EF4-FFF2-40B4-BE49-F238E27FC236}">
                <a16:creationId xmlns:a16="http://schemas.microsoft.com/office/drawing/2014/main" id="{30B863B2-48D6-3903-07B8-703C95D48E1A}"/>
              </a:ext>
            </a:extLst>
          </p:cNvPr>
          <p:cNvSpPr>
            <a:spLocks noGrp="1"/>
          </p:cNvSpPr>
          <p:nvPr>
            <p:ph idx="1"/>
          </p:nvPr>
        </p:nvSpPr>
        <p:spPr>
          <a:xfrm>
            <a:off x="366643" y="1157357"/>
            <a:ext cx="11507305" cy="5464312"/>
          </a:xfrm>
          <a:solidFill>
            <a:schemeClr val="bg1"/>
          </a:solidFill>
        </p:spPr>
        <p:txBody>
          <a:bodyPr>
            <a:noAutofit/>
          </a:bodyPr>
          <a:lstStyle/>
          <a:p>
            <a:pPr>
              <a:lnSpc>
                <a:spcPct val="100000"/>
              </a:lnSpc>
              <a:spcBef>
                <a:spcPts val="0"/>
              </a:spcBef>
            </a:pPr>
            <a:r>
              <a:rPr lang="en-US" sz="1100"/>
              <a:t>Bransford, John D., Brown Ann L., and Cocking Rodney R. (2000). How people learn: Brain, mind, experience, and school. Washington, D.C.: National Academy Press.</a:t>
            </a:r>
          </a:p>
          <a:p>
            <a:pPr>
              <a:lnSpc>
                <a:spcPct val="100000"/>
              </a:lnSpc>
              <a:spcBef>
                <a:spcPts val="0"/>
              </a:spcBef>
            </a:pPr>
            <a:r>
              <a:rPr lang="en-US" sz="1100"/>
              <a:t>Chen, C., </a:t>
            </a:r>
            <a:r>
              <a:rPr lang="en-US" sz="1100" err="1"/>
              <a:t>Sonnert</a:t>
            </a:r>
            <a:r>
              <a:rPr lang="en-US" sz="1100"/>
              <a:t>, G., Sadler, P. M., &amp; Sunbury, S. (2020). The impact of high school life science teachers’ subject matter knowledge and knowledge of student misconceptions on students’ learning. CBE—Life Sciences Education, 19(1).</a:t>
            </a:r>
          </a:p>
          <a:p>
            <a:pPr>
              <a:lnSpc>
                <a:spcPct val="100000"/>
              </a:lnSpc>
              <a:spcBef>
                <a:spcPts val="0"/>
              </a:spcBef>
            </a:pPr>
            <a:r>
              <a:rPr lang="en-US" sz="1100"/>
              <a:t>Coley JD, Solomon GEA, Shafto P (2002). Ed. P </a:t>
            </a:r>
            <a:r>
              <a:rPr lang="en-US" sz="1100" err="1"/>
              <a:t>KahnS</a:t>
            </a:r>
            <a:r>
              <a:rPr lang="en-US" sz="1100"/>
              <a:t> Kellert, The development of </a:t>
            </a:r>
            <a:r>
              <a:rPr lang="en-US" sz="1100" err="1"/>
              <a:t>folkbiology</a:t>
            </a:r>
            <a:r>
              <a:rPr lang="en-US" sz="1100"/>
              <a:t>: a cognitive science perspective on children’s understanding of the biological world In: In: Children and Nature: Psychological, Sociocultural and Evolutionary Investigations, Cambridge, MA: MIT Press, 65-91.</a:t>
            </a:r>
          </a:p>
          <a:p>
            <a:pPr>
              <a:lnSpc>
                <a:spcPct val="100000"/>
              </a:lnSpc>
              <a:spcBef>
                <a:spcPts val="0"/>
              </a:spcBef>
            </a:pPr>
            <a:r>
              <a:rPr lang="en-US" sz="1100"/>
              <a:t>Coley, J. D., &amp; Tanner, K. (2015). Relations between intuitive biological thinking and biological misconceptions in biology majors and nonmajors. CBE—Life Sciences Education, 14(1).</a:t>
            </a:r>
          </a:p>
          <a:p>
            <a:pPr>
              <a:lnSpc>
                <a:spcPct val="100000"/>
              </a:lnSpc>
              <a:spcBef>
                <a:spcPts val="0"/>
              </a:spcBef>
            </a:pPr>
            <a:r>
              <a:rPr lang="en-US" sz="1100"/>
              <a:t>De Boer, H., </a:t>
            </a:r>
            <a:r>
              <a:rPr lang="en-US" sz="1100" err="1"/>
              <a:t>Donker</a:t>
            </a:r>
            <a:r>
              <a:rPr lang="en-US" sz="1100"/>
              <a:t>, A. S., </a:t>
            </a:r>
            <a:r>
              <a:rPr lang="en-US" sz="1100" err="1"/>
              <a:t>Kostons</a:t>
            </a:r>
            <a:r>
              <a:rPr lang="en-US" sz="1100"/>
              <a:t>, D. D., &amp; Van der Werf, G. P. (2018). Long-term effects of metacognitive strategy instruction on student academic performance: A meta-analysis. Educational Research Review, 24, 98-115.</a:t>
            </a:r>
          </a:p>
          <a:p>
            <a:pPr>
              <a:lnSpc>
                <a:spcPct val="100000"/>
              </a:lnSpc>
              <a:spcBef>
                <a:spcPts val="0"/>
              </a:spcBef>
            </a:pPr>
            <a:r>
              <a:rPr lang="en-US" sz="1100" err="1"/>
              <a:t>Dignath</a:t>
            </a:r>
            <a:r>
              <a:rPr lang="en-US" sz="1100"/>
              <a:t>, C., &amp; </a:t>
            </a:r>
            <a:r>
              <a:rPr lang="en-US" sz="1100" err="1"/>
              <a:t>Veenman</a:t>
            </a:r>
            <a:r>
              <a:rPr lang="en-US" sz="1100"/>
              <a:t>, M. V. J. (2021). The role of direct strategy instruction and indirect activation of self-regulated learning—evidence from classroom observation studies. Educational Psychology Review, 33(2), 489–533.</a:t>
            </a:r>
          </a:p>
          <a:p>
            <a:pPr>
              <a:lnSpc>
                <a:spcPct val="100000"/>
              </a:lnSpc>
              <a:spcBef>
                <a:spcPts val="0"/>
              </a:spcBef>
            </a:pPr>
            <a:r>
              <a:rPr lang="en-US" sz="1100"/>
              <a:t>Ewell SN, Driessen EP, Grogan W, Johnston Q, Ferdous S, Mehari Y, Peart A, </a:t>
            </a:r>
            <a:r>
              <a:rPr lang="en-US" sz="1100" err="1"/>
              <a:t>Seibenhener</a:t>
            </a:r>
            <a:r>
              <a:rPr lang="en-US" sz="1100"/>
              <a:t> M, Ballen CJ. (2023). A Comparison of Study Behaviors and Metacognitive Evaluation Used by Biology Students. CBE Life Sci Educ. 22(4).</a:t>
            </a:r>
          </a:p>
          <a:p>
            <a:pPr>
              <a:lnSpc>
                <a:spcPct val="100000"/>
              </a:lnSpc>
              <a:spcBef>
                <a:spcPts val="0"/>
              </a:spcBef>
            </a:pPr>
            <a:r>
              <a:rPr lang="en-US" sz="1100"/>
              <a:t>Gelman, S and Rhodes, M (2012) “Two-Thousand Years of Stasis”: How Psychological Essentialism</a:t>
            </a:r>
          </a:p>
          <a:p>
            <a:pPr>
              <a:lnSpc>
                <a:spcPct val="100000"/>
              </a:lnSpc>
              <a:spcBef>
                <a:spcPts val="0"/>
              </a:spcBef>
            </a:pPr>
            <a:r>
              <a:rPr lang="en-US" sz="1100"/>
              <a:t>Impedes Evolutionary Understanding. In Evolution Challenges, Rosengren et a. Eds. Oxford University Press, 2012.</a:t>
            </a:r>
          </a:p>
          <a:p>
            <a:pPr>
              <a:lnSpc>
                <a:spcPct val="100000"/>
              </a:lnSpc>
              <a:spcBef>
                <a:spcPts val="0"/>
              </a:spcBef>
            </a:pPr>
            <a:r>
              <a:rPr lang="en-US" sz="1100"/>
              <a:t>Google, A. N., Gardner, G. &amp; </a:t>
            </a:r>
            <a:r>
              <a:rPr lang="en-US" sz="1100" err="1"/>
              <a:t>Grinath</a:t>
            </a:r>
            <a:r>
              <a:rPr lang="en-US" sz="1100"/>
              <a:t>, A. S. (2021) Undergraduate students’ approaches to learning biology: A systematic review of the literature. Studies in Science Education, 59(1), 25-66.</a:t>
            </a:r>
          </a:p>
          <a:p>
            <a:pPr>
              <a:lnSpc>
                <a:spcPct val="100000"/>
              </a:lnSpc>
              <a:spcBef>
                <a:spcPts val="0"/>
              </a:spcBef>
            </a:pPr>
            <a:r>
              <a:rPr lang="en-US" sz="1100"/>
              <a:t>Lang, J. M. (2016). Small teaching: everyday lessons from the science of learning. First edition. San Francisco, CA, Jossey-Bass.</a:t>
            </a:r>
          </a:p>
          <a:p>
            <a:pPr>
              <a:lnSpc>
                <a:spcPct val="100000"/>
              </a:lnSpc>
              <a:spcBef>
                <a:spcPts val="0"/>
              </a:spcBef>
            </a:pPr>
            <a:r>
              <a:rPr lang="en-US" sz="1100" err="1"/>
              <a:t>Maskiewicz</a:t>
            </a:r>
            <a:r>
              <a:rPr lang="en-US" sz="1100"/>
              <a:t> AC, </a:t>
            </a:r>
            <a:r>
              <a:rPr lang="en-US" sz="1100" err="1"/>
              <a:t>Lineback</a:t>
            </a:r>
            <a:r>
              <a:rPr lang="en-US" sz="1100"/>
              <a:t> JE. (2013). Misconceptions are "so yesterday!". CBE Life Sci Educ. 2013 Fall;12(3):352-6.</a:t>
            </a:r>
          </a:p>
          <a:p>
            <a:pPr>
              <a:lnSpc>
                <a:spcPct val="100000"/>
              </a:lnSpc>
              <a:spcBef>
                <a:spcPts val="0"/>
              </a:spcBef>
            </a:pPr>
            <a:r>
              <a:rPr lang="en-US" sz="1100"/>
              <a:t>McGuire, S., McGuire, S. Y., &amp; Angelo, T. (2015). Teach students how to learn: Strategies you can incorporate into any course to improve student metacognition, study skills, and motivation. Routledge.</a:t>
            </a:r>
          </a:p>
          <a:p>
            <a:pPr>
              <a:lnSpc>
                <a:spcPct val="100000"/>
              </a:lnSpc>
              <a:spcBef>
                <a:spcPts val="0"/>
              </a:spcBef>
            </a:pPr>
            <a:r>
              <a:rPr lang="en-US" sz="1100" err="1"/>
              <a:t>Nonis</a:t>
            </a:r>
            <a:r>
              <a:rPr lang="en-US" sz="1100"/>
              <a:t>, S. A., &amp; Hudson, G. I. (2010). Performance of College Students: Impact of Study Time and Study Habits. Journal of Education for Business, 85(4), 229–238. https://doi.org/10.1080/08832320903449550</a:t>
            </a:r>
          </a:p>
          <a:p>
            <a:pPr>
              <a:lnSpc>
                <a:spcPct val="100000"/>
              </a:lnSpc>
              <a:spcBef>
                <a:spcPts val="0"/>
              </a:spcBef>
            </a:pPr>
            <a:r>
              <a:rPr lang="en-US" sz="1100"/>
              <a:t>Perkins, David. “Constructivism and Troublesome Knowledge.” Overcoming Barriers to Student Understanding: Threshold Concepts and Troublesome Knowledge, 1st ed., Routledge, London, UK, 2006, pp. 33–47.</a:t>
            </a:r>
          </a:p>
          <a:p>
            <a:pPr>
              <a:lnSpc>
                <a:spcPct val="100000"/>
              </a:lnSpc>
              <a:spcBef>
                <a:spcPts val="0"/>
              </a:spcBef>
            </a:pPr>
            <a:r>
              <a:rPr lang="en-US" sz="1100" err="1"/>
              <a:t>Pintrich</a:t>
            </a:r>
            <a:r>
              <a:rPr lang="en-US" sz="1100"/>
              <a:t>, Paul R. (2002). The Role of metacognitive knowledge in learning, teaching, and assessing. Theory into Practice, 41(4). 219-225.</a:t>
            </a:r>
          </a:p>
          <a:p>
            <a:pPr>
              <a:lnSpc>
                <a:spcPct val="100000"/>
              </a:lnSpc>
              <a:spcBef>
                <a:spcPts val="0"/>
              </a:spcBef>
            </a:pPr>
            <a:r>
              <a:rPr lang="en-US" sz="1100"/>
              <a:t>Schraw, G., &amp; Dennison, R. S. (1994). Assessing metacognitive awareness. Contemporary Educational Psychology, 19(4), 460–475. https://doi.org/10.1006/ceps.1994.1033</a:t>
            </a:r>
          </a:p>
          <a:p>
            <a:pPr>
              <a:lnSpc>
                <a:spcPct val="100000"/>
              </a:lnSpc>
              <a:spcBef>
                <a:spcPts val="0"/>
              </a:spcBef>
            </a:pPr>
            <a:r>
              <a:rPr lang="en-US" sz="1100" err="1"/>
              <a:t>Vemu</a:t>
            </a:r>
            <a:r>
              <a:rPr lang="en-US" sz="1100"/>
              <a:t>, S., Denaro, K., Sato, B. K., Fisher, M. R., and Williams, A. E. (2022). Moving the needle: evidence of an effective study strategy intervention in a community college biology course. CBE Life Sci. Educ. 21-24.</a:t>
            </a:r>
          </a:p>
          <a:p>
            <a:pPr>
              <a:lnSpc>
                <a:spcPct val="100000"/>
              </a:lnSpc>
              <a:spcBef>
                <a:spcPts val="0"/>
              </a:spcBef>
            </a:pPr>
            <a:r>
              <a:rPr lang="en-US" sz="1100" err="1"/>
              <a:t>Wandersee</a:t>
            </a:r>
            <a:r>
              <a:rPr lang="en-US" sz="1100"/>
              <a:t> JH, Mintzes JJ, Novak JD (1994). Ed. D Gabel, Research on alternative conceptions in science In: In: Handbook of Research on Science Teaching and Learning, New York: Macmillan, 177-210.</a:t>
            </a:r>
          </a:p>
          <a:p>
            <a:pPr>
              <a:lnSpc>
                <a:spcPct val="100000"/>
              </a:lnSpc>
              <a:spcBef>
                <a:spcPts val="0"/>
              </a:spcBef>
            </a:pPr>
            <a:r>
              <a:rPr lang="en-US" sz="1100"/>
              <a:t>Zohar, A., Weinberger, Y., &amp; Tamir, P. (1994). The effect of the biology critical thinking project on the development of critical thinking. Journal of Research in Science Teaching, 31(2), 183-196.</a:t>
            </a:r>
          </a:p>
        </p:txBody>
      </p:sp>
    </p:spTree>
    <p:extLst>
      <p:ext uri="{BB962C8B-B14F-4D97-AF65-F5344CB8AC3E}">
        <p14:creationId xmlns:p14="http://schemas.microsoft.com/office/powerpoint/2010/main" val="1680587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C9B074-C375-B564-F656-0D73159592B9}"/>
              </a:ext>
            </a:extLst>
          </p:cNvPr>
          <p:cNvGrpSpPr/>
          <p:nvPr/>
        </p:nvGrpSpPr>
        <p:grpSpPr>
          <a:xfrm>
            <a:off x="6501687" y="346578"/>
            <a:ext cx="4846320" cy="2854742"/>
            <a:chOff x="6306380" y="2447425"/>
            <a:chExt cx="4486353" cy="2747248"/>
          </a:xfrm>
        </p:grpSpPr>
        <p:pic>
          <p:nvPicPr>
            <p:cNvPr id="2052" name="Picture 4" descr="WKU Biology (@WKUBiology) / X">
              <a:extLst>
                <a:ext uri="{FF2B5EF4-FFF2-40B4-BE49-F238E27FC236}">
                  <a16:creationId xmlns:a16="http://schemas.microsoft.com/office/drawing/2014/main" id="{C0C0CE70-C17A-735D-30BA-91F7555BA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6" b="11810"/>
            <a:stretch/>
          </p:blipFill>
          <p:spPr bwMode="auto">
            <a:xfrm>
              <a:off x="8132797" y="2447425"/>
              <a:ext cx="2621563" cy="2287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56399A-2F2A-74F6-6804-EA4044D12002}"/>
                </a:ext>
              </a:extLst>
            </p:cNvPr>
            <p:cNvSpPr txBox="1"/>
            <p:nvPr/>
          </p:nvSpPr>
          <p:spPr>
            <a:xfrm>
              <a:off x="6306380" y="4825341"/>
              <a:ext cx="4486353" cy="369332"/>
            </a:xfrm>
            <a:prstGeom prst="rect">
              <a:avLst/>
            </a:prstGeom>
            <a:solidFill>
              <a:schemeClr val="accent5"/>
            </a:solidFill>
          </p:spPr>
          <p:txBody>
            <a:bodyPr wrap="square" rtlCol="0">
              <a:spAutoFit/>
            </a:bodyPr>
            <a:lstStyle/>
            <a:p>
              <a:pPr algn="ctr"/>
              <a:r>
                <a:rPr lang="en-US" b="1">
                  <a:solidFill>
                    <a:schemeClr val="bg1"/>
                  </a:solidFill>
                </a:rPr>
                <a:t>Natalie Mountjoy</a:t>
              </a:r>
            </a:p>
          </p:txBody>
        </p:sp>
      </p:grpSp>
      <p:grpSp>
        <p:nvGrpSpPr>
          <p:cNvPr id="11" name="Group 10">
            <a:extLst>
              <a:ext uri="{FF2B5EF4-FFF2-40B4-BE49-F238E27FC236}">
                <a16:creationId xmlns:a16="http://schemas.microsoft.com/office/drawing/2014/main" id="{067AB543-859F-9F17-A886-F05168D28542}"/>
              </a:ext>
            </a:extLst>
          </p:cNvPr>
          <p:cNvGrpSpPr/>
          <p:nvPr/>
        </p:nvGrpSpPr>
        <p:grpSpPr>
          <a:xfrm>
            <a:off x="1078522" y="315899"/>
            <a:ext cx="4846320" cy="2890501"/>
            <a:chOff x="6962953" y="281028"/>
            <a:chExt cx="4846320" cy="2890501"/>
          </a:xfrm>
        </p:grpSpPr>
        <p:pic>
          <p:nvPicPr>
            <p:cNvPr id="4" name="Picture 2">
              <a:extLst>
                <a:ext uri="{FF2B5EF4-FFF2-40B4-BE49-F238E27FC236}">
                  <a16:creationId xmlns:a16="http://schemas.microsoft.com/office/drawing/2014/main" id="{438C328E-58F6-C755-AD8C-7150E253EC2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0277" t="826" r="-324" b="51625"/>
            <a:stretch/>
          </p:blipFill>
          <p:spPr bwMode="auto">
            <a:xfrm>
              <a:off x="8933141" y="281028"/>
              <a:ext cx="2855811" cy="2396568"/>
            </a:xfrm>
            <a:prstGeom prst="rect">
              <a:avLst/>
            </a:prstGeom>
            <a:solidFill>
              <a:schemeClr val="bg1"/>
            </a:solidFill>
          </p:spPr>
        </p:pic>
        <p:sp>
          <p:nvSpPr>
            <p:cNvPr id="9" name="TextBox 8">
              <a:extLst>
                <a:ext uri="{FF2B5EF4-FFF2-40B4-BE49-F238E27FC236}">
                  <a16:creationId xmlns:a16="http://schemas.microsoft.com/office/drawing/2014/main" id="{AAFB1E0F-C86B-1982-328D-87DB4F443774}"/>
                </a:ext>
              </a:extLst>
            </p:cNvPr>
            <p:cNvSpPr txBox="1"/>
            <p:nvPr/>
          </p:nvSpPr>
          <p:spPr>
            <a:xfrm>
              <a:off x="6962953" y="2787746"/>
              <a:ext cx="4846320" cy="383783"/>
            </a:xfrm>
            <a:prstGeom prst="rect">
              <a:avLst/>
            </a:prstGeom>
            <a:solidFill>
              <a:schemeClr val="accent5"/>
            </a:solidFill>
          </p:spPr>
          <p:txBody>
            <a:bodyPr wrap="square" rtlCol="0">
              <a:spAutoFit/>
            </a:bodyPr>
            <a:lstStyle/>
            <a:p>
              <a:pPr algn="ctr"/>
              <a:r>
                <a:rPr lang="en-US" b="1">
                  <a:solidFill>
                    <a:schemeClr val="bg1"/>
                  </a:solidFill>
                </a:rPr>
                <a:t>Katherine </a:t>
              </a:r>
              <a:r>
                <a:rPr lang="en-US" b="1" err="1">
                  <a:solidFill>
                    <a:schemeClr val="bg1"/>
                  </a:solidFill>
                </a:rPr>
                <a:t>LaCommare</a:t>
              </a:r>
              <a:endParaRPr lang="en-US" b="1">
                <a:solidFill>
                  <a:schemeClr val="bg1"/>
                </a:solidFill>
              </a:endParaRPr>
            </a:p>
          </p:txBody>
        </p:sp>
      </p:grpSp>
      <p:grpSp>
        <p:nvGrpSpPr>
          <p:cNvPr id="16" name="Group 15">
            <a:extLst>
              <a:ext uri="{FF2B5EF4-FFF2-40B4-BE49-F238E27FC236}">
                <a16:creationId xmlns:a16="http://schemas.microsoft.com/office/drawing/2014/main" id="{047D2F8A-0506-EF05-BF1D-68965CFF525C}"/>
              </a:ext>
            </a:extLst>
          </p:cNvPr>
          <p:cNvGrpSpPr/>
          <p:nvPr/>
        </p:nvGrpSpPr>
        <p:grpSpPr>
          <a:xfrm>
            <a:off x="1078522" y="3474720"/>
            <a:ext cx="4846320" cy="2899822"/>
            <a:chOff x="1521061" y="3462653"/>
            <a:chExt cx="4846320" cy="2899822"/>
          </a:xfrm>
        </p:grpSpPr>
        <p:grpSp>
          <p:nvGrpSpPr>
            <p:cNvPr id="12" name="Group 11">
              <a:extLst>
                <a:ext uri="{FF2B5EF4-FFF2-40B4-BE49-F238E27FC236}">
                  <a16:creationId xmlns:a16="http://schemas.microsoft.com/office/drawing/2014/main" id="{21AB4166-7490-6C3B-B395-4CB91BDE2008}"/>
                </a:ext>
              </a:extLst>
            </p:cNvPr>
            <p:cNvGrpSpPr/>
            <p:nvPr/>
          </p:nvGrpSpPr>
          <p:grpSpPr>
            <a:xfrm>
              <a:off x="1521061" y="3462653"/>
              <a:ext cx="4846320" cy="2444753"/>
              <a:chOff x="1695250" y="3507733"/>
              <a:chExt cx="4723235" cy="2377447"/>
            </a:xfrm>
          </p:grpSpPr>
          <p:pic>
            <p:nvPicPr>
              <p:cNvPr id="2" name="Picture 3" descr="C:\Users\Krisanu\AppData\Local\Microsoft\Windows\Temporary Internet Files\Content.IE5\8051PKJC\UMDearborn_vertical_white.png">
                <a:extLst>
                  <a:ext uri="{FF2B5EF4-FFF2-40B4-BE49-F238E27FC236}">
                    <a16:creationId xmlns:a16="http://schemas.microsoft.com/office/drawing/2014/main" id="{D46462A9-5CD7-B8C0-6B9C-F8F7F9F6AE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68210" y="3507734"/>
                <a:ext cx="2750275" cy="23774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udy M. Nesmith | University of Michigan-Dearborn">
                <a:extLst>
                  <a:ext uri="{FF2B5EF4-FFF2-40B4-BE49-F238E27FC236}">
                    <a16:creationId xmlns:a16="http://schemas.microsoft.com/office/drawing/2014/main" id="{31EDB5C7-19E1-5826-A72C-BF146567A2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30" r="5443"/>
              <a:stretch/>
            </p:blipFill>
            <p:spPr bwMode="auto">
              <a:xfrm>
                <a:off x="1695250" y="3507733"/>
                <a:ext cx="1905000" cy="237744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09271247-215B-A5A3-D3DB-D09FA50A103A}"/>
                </a:ext>
              </a:extLst>
            </p:cNvPr>
            <p:cNvSpPr txBox="1"/>
            <p:nvPr/>
          </p:nvSpPr>
          <p:spPr>
            <a:xfrm>
              <a:off x="1521061" y="5978692"/>
              <a:ext cx="4846320" cy="383783"/>
            </a:xfrm>
            <a:prstGeom prst="rect">
              <a:avLst/>
            </a:prstGeom>
            <a:solidFill>
              <a:schemeClr val="accent5"/>
            </a:solidFill>
          </p:spPr>
          <p:txBody>
            <a:bodyPr wrap="square" rtlCol="0">
              <a:spAutoFit/>
            </a:bodyPr>
            <a:lstStyle/>
            <a:p>
              <a:pPr algn="ctr"/>
              <a:r>
                <a:rPr lang="en-US" b="1">
                  <a:solidFill>
                    <a:schemeClr val="bg1"/>
                  </a:solidFill>
                </a:rPr>
                <a:t>Judy Nesmith</a:t>
              </a:r>
            </a:p>
          </p:txBody>
        </p:sp>
      </p:grpSp>
      <p:grpSp>
        <p:nvGrpSpPr>
          <p:cNvPr id="15" name="Group 14">
            <a:extLst>
              <a:ext uri="{FF2B5EF4-FFF2-40B4-BE49-F238E27FC236}">
                <a16:creationId xmlns:a16="http://schemas.microsoft.com/office/drawing/2014/main" id="{2CBAEF46-B421-7814-19F3-C62362268D83}"/>
              </a:ext>
            </a:extLst>
          </p:cNvPr>
          <p:cNvGrpSpPr/>
          <p:nvPr/>
        </p:nvGrpSpPr>
        <p:grpSpPr>
          <a:xfrm>
            <a:off x="6501687" y="3474721"/>
            <a:ext cx="4846320" cy="2899822"/>
            <a:chOff x="1521061" y="373181"/>
            <a:chExt cx="4846320" cy="2849147"/>
          </a:xfrm>
        </p:grpSpPr>
        <p:pic>
          <p:nvPicPr>
            <p:cNvPr id="3" name="Picture 2">
              <a:extLst>
                <a:ext uri="{FF2B5EF4-FFF2-40B4-BE49-F238E27FC236}">
                  <a16:creationId xmlns:a16="http://schemas.microsoft.com/office/drawing/2014/main" id="{38DCDB2D-0724-1DE8-DD36-4FC8330044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42550" r="53182" b="8714"/>
            <a:stretch/>
          </p:blipFill>
          <p:spPr bwMode="auto">
            <a:xfrm>
              <a:off x="3708096" y="433410"/>
              <a:ext cx="2572925" cy="23305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high Welcomes New Faculty for the 2022-23 Academic Year | Lehigh  University News">
              <a:extLst>
                <a:ext uri="{FF2B5EF4-FFF2-40B4-BE49-F238E27FC236}">
                  <a16:creationId xmlns:a16="http://schemas.microsoft.com/office/drawing/2014/main" id="{3F2E8325-5D5D-7BC0-E661-9396654782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82"/>
            <a:stretch/>
          </p:blipFill>
          <p:spPr bwMode="auto">
            <a:xfrm>
              <a:off x="1545882" y="373181"/>
              <a:ext cx="1905000" cy="24093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CD5F685-9465-BEC1-59B2-D9FE6E2E1E4B}"/>
                </a:ext>
              </a:extLst>
            </p:cNvPr>
            <p:cNvSpPr txBox="1"/>
            <p:nvPr/>
          </p:nvSpPr>
          <p:spPr>
            <a:xfrm>
              <a:off x="1521061" y="2838545"/>
              <a:ext cx="4846320" cy="383783"/>
            </a:xfrm>
            <a:prstGeom prst="rect">
              <a:avLst/>
            </a:prstGeom>
            <a:solidFill>
              <a:schemeClr val="accent5"/>
            </a:solidFill>
          </p:spPr>
          <p:txBody>
            <a:bodyPr wrap="square" rtlCol="0">
              <a:spAutoFit/>
            </a:bodyPr>
            <a:lstStyle/>
            <a:p>
              <a:pPr algn="ctr"/>
              <a:r>
                <a:rPr lang="en-US" b="1">
                  <a:solidFill>
                    <a:schemeClr val="bg1"/>
                  </a:solidFill>
                </a:rPr>
                <a:t>Kayleigh O’Keeffe</a:t>
              </a:r>
            </a:p>
          </p:txBody>
        </p:sp>
      </p:grpSp>
      <p:pic>
        <p:nvPicPr>
          <p:cNvPr id="17" name="Picture 16" descr="A person smiling at camera&#10;&#10;AI-generated content may be incorrect.">
            <a:extLst>
              <a:ext uri="{FF2B5EF4-FFF2-40B4-BE49-F238E27FC236}">
                <a16:creationId xmlns:a16="http://schemas.microsoft.com/office/drawing/2014/main" id="{F5AE2C58-1E76-EDF4-A6B0-9A6E9DE43B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687" y="315899"/>
            <a:ext cx="1905000" cy="2428590"/>
          </a:xfrm>
          <a:prstGeom prst="rect">
            <a:avLst/>
          </a:prstGeom>
        </p:spPr>
      </p:pic>
      <p:pic>
        <p:nvPicPr>
          <p:cNvPr id="19" name="Picture 18">
            <a:extLst>
              <a:ext uri="{FF2B5EF4-FFF2-40B4-BE49-F238E27FC236}">
                <a16:creationId xmlns:a16="http://schemas.microsoft.com/office/drawing/2014/main" id="{5693D8C6-22D8-465A-3157-AD00CC156A2A}"/>
              </a:ext>
            </a:extLst>
          </p:cNvPr>
          <p:cNvPicPr>
            <a:picLocks noChangeAspect="1"/>
          </p:cNvPicPr>
          <p:nvPr/>
        </p:nvPicPr>
        <p:blipFill>
          <a:blip r:embed="rId8"/>
          <a:srcRect l="2544" r="2159"/>
          <a:stretch/>
        </p:blipFill>
        <p:spPr>
          <a:xfrm>
            <a:off x="1078522" y="315899"/>
            <a:ext cx="1905000" cy="2438559"/>
          </a:xfrm>
          <a:prstGeom prst="rect">
            <a:avLst/>
          </a:prstGeom>
        </p:spPr>
      </p:pic>
    </p:spTree>
    <p:extLst>
      <p:ext uri="{BB962C8B-B14F-4D97-AF65-F5344CB8AC3E}">
        <p14:creationId xmlns:p14="http://schemas.microsoft.com/office/powerpoint/2010/main" val="18200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 common myths about evolution | The Logic of Science">
            <a:extLst>
              <a:ext uri="{FF2B5EF4-FFF2-40B4-BE49-F238E27FC236}">
                <a16:creationId xmlns:a16="http://schemas.microsoft.com/office/drawing/2014/main" id="{263405FD-657C-923B-EA6D-E6D8F879FE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4000" y="265430"/>
            <a:ext cx="414528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is Infographic Breaks Down The Top Five Misconceptions About Evolution :  ScienceAlert">
            <a:extLst>
              <a:ext uri="{FF2B5EF4-FFF2-40B4-BE49-F238E27FC236}">
                <a16:creationId xmlns:a16="http://schemas.microsoft.com/office/drawing/2014/main" id="{09F0F47A-FABE-D53B-405C-D4F7254A766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000" y="3483610"/>
            <a:ext cx="213597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imate Change: Myth vs Fact">
            <a:extLst>
              <a:ext uri="{FF2B5EF4-FFF2-40B4-BE49-F238E27FC236}">
                <a16:creationId xmlns:a16="http://schemas.microsoft.com/office/drawing/2014/main" id="{08A20AF9-AFFB-D45E-D0A7-F6B91948ED49}"/>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71552" y="3483610"/>
            <a:ext cx="31089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PT - MISCONCEPTION ALERT PowerPoint Presentation, free download -  ID:2679401">
            <a:extLst>
              <a:ext uri="{FF2B5EF4-FFF2-40B4-BE49-F238E27FC236}">
                <a16:creationId xmlns:a16="http://schemas.microsoft.com/office/drawing/2014/main" id="{A57A641B-47D4-8425-FD85-62BC08AC064A}"/>
              </a:ext>
            </a:extLst>
          </p:cNvPr>
          <p:cNvPicPr>
            <a:picLocks noChangeAspect="1" noChangeArrowheads="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l="3759" r="3473"/>
          <a:stretch/>
        </p:blipFill>
        <p:spPr bwMode="auto">
          <a:xfrm>
            <a:off x="4485640" y="265430"/>
            <a:ext cx="38455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hotosynthesis: Concept Assignment - ppt download">
            <a:extLst>
              <a:ext uri="{FF2B5EF4-FFF2-40B4-BE49-F238E27FC236}">
                <a16:creationId xmlns:a16="http://schemas.microsoft.com/office/drawing/2014/main" id="{F2E78818-BE54-B602-10A8-99AA18FD97C9}"/>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5760" t="626" r="5882"/>
          <a:stretch/>
        </p:blipFill>
        <p:spPr bwMode="auto">
          <a:xfrm>
            <a:off x="8331200" y="3483610"/>
            <a:ext cx="366268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utations and the Birth and Death of Genes - ppt video online download">
            <a:extLst>
              <a:ext uri="{FF2B5EF4-FFF2-40B4-BE49-F238E27FC236}">
                <a16:creationId xmlns:a16="http://schemas.microsoft.com/office/drawing/2014/main" id="{97A0F4A3-DE69-F3F4-18D0-A15F9CF29C5A}"/>
              </a:ext>
            </a:extLst>
          </p:cNvPr>
          <p:cNvPicPr>
            <a:picLocks noChangeAspect="1" noChangeArrowheads="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Lst>
          </a:blip>
          <a:srcRect l="2778" r="2982"/>
          <a:stretch/>
        </p:blipFill>
        <p:spPr bwMode="auto">
          <a:xfrm>
            <a:off x="8417560" y="265430"/>
            <a:ext cx="356108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Ecosystems. - ppt download">
            <a:extLst>
              <a:ext uri="{FF2B5EF4-FFF2-40B4-BE49-F238E27FC236}">
                <a16:creationId xmlns:a16="http://schemas.microsoft.com/office/drawing/2014/main" id="{22453BC5-335B-5D3F-EF91-A484A7FAD95B}"/>
              </a:ext>
            </a:extLst>
          </p:cNvPr>
          <p:cNvPicPr>
            <a:picLocks noChangeAspect="1" noChangeArrowheads="1"/>
          </p:cNvPicPr>
          <p:nvPr/>
        </p:nvPicPr>
        <p:blipFill rotWithShape="1">
          <a:blip r:embed="rId9">
            <a:duotone>
              <a:prstClr val="black"/>
              <a:schemeClr val="tx2">
                <a:tint val="45000"/>
                <a:satMod val="400000"/>
              </a:schemeClr>
            </a:duotone>
            <a:extLst>
              <a:ext uri="{28A0092B-C50C-407E-A947-70E740481C1C}">
                <a14:useLocalDpi xmlns:a14="http://schemas.microsoft.com/office/drawing/2010/main" val="0"/>
              </a:ext>
            </a:extLst>
          </a:blip>
          <a:srcRect l="4834" r="5611"/>
          <a:stretch/>
        </p:blipFill>
        <p:spPr bwMode="auto">
          <a:xfrm>
            <a:off x="5662094" y="3483609"/>
            <a:ext cx="2559069" cy="310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03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FAA6BF-E1FC-4FC9-3D85-26CF5DC52C5B}"/>
              </a:ext>
            </a:extLst>
          </p:cNvPr>
          <p:cNvGraphicFramePr>
            <a:graphicFrameLocks noGrp="1"/>
          </p:cNvGraphicFramePr>
          <p:nvPr>
            <p:extLst>
              <p:ext uri="{D42A27DB-BD31-4B8C-83A1-F6EECF244321}">
                <p14:modId xmlns:p14="http://schemas.microsoft.com/office/powerpoint/2010/main" val="3133045127"/>
              </p:ext>
            </p:extLst>
          </p:nvPr>
        </p:nvGraphicFramePr>
        <p:xfrm>
          <a:off x="609600" y="2418580"/>
          <a:ext cx="11155680" cy="3763779"/>
        </p:xfrm>
        <a:graphic>
          <a:graphicData uri="http://schemas.openxmlformats.org/drawingml/2006/table">
            <a:tbl>
              <a:tblPr firstRow="1" bandRow="1">
                <a:tableStyleId>{7DF18680-E054-41AD-8BC1-D1AEF772440D}</a:tableStyleId>
              </a:tblPr>
              <a:tblGrid>
                <a:gridCol w="2959100">
                  <a:extLst>
                    <a:ext uri="{9D8B030D-6E8A-4147-A177-3AD203B41FA5}">
                      <a16:colId xmlns:a16="http://schemas.microsoft.com/office/drawing/2014/main" val="1244328745"/>
                    </a:ext>
                  </a:extLst>
                </a:gridCol>
                <a:gridCol w="4098290">
                  <a:extLst>
                    <a:ext uri="{9D8B030D-6E8A-4147-A177-3AD203B41FA5}">
                      <a16:colId xmlns:a16="http://schemas.microsoft.com/office/drawing/2014/main" val="819468510"/>
                    </a:ext>
                  </a:extLst>
                </a:gridCol>
                <a:gridCol w="4098290">
                  <a:extLst>
                    <a:ext uri="{9D8B030D-6E8A-4147-A177-3AD203B41FA5}">
                      <a16:colId xmlns:a16="http://schemas.microsoft.com/office/drawing/2014/main" val="4270268831"/>
                    </a:ext>
                  </a:extLst>
                </a:gridCol>
              </a:tblGrid>
              <a:tr h="448215">
                <a:tc>
                  <a:txBody>
                    <a:bodyPr/>
                    <a:lstStyle/>
                    <a:p>
                      <a:r>
                        <a:rPr lang="en-US"/>
                        <a:t>Type</a:t>
                      </a:r>
                    </a:p>
                  </a:txBody>
                  <a:tcPr/>
                </a:tc>
                <a:tc>
                  <a:txBody>
                    <a:bodyPr/>
                    <a:lstStyle/>
                    <a:p>
                      <a:r>
                        <a:rPr lang="en-US"/>
                        <a:t>Description</a:t>
                      </a:r>
                    </a:p>
                  </a:txBody>
                  <a:tcPr/>
                </a:tc>
                <a:tc>
                  <a:txBody>
                    <a:bodyPr/>
                    <a:lstStyle/>
                    <a:p>
                      <a:r>
                        <a:rPr lang="en-US"/>
                        <a:t>Example</a:t>
                      </a:r>
                    </a:p>
                  </a:txBody>
                  <a:tcPr/>
                </a:tc>
                <a:extLst>
                  <a:ext uri="{0D108BD9-81ED-4DB2-BD59-A6C34878D82A}">
                    <a16:rowId xmlns:a16="http://schemas.microsoft.com/office/drawing/2014/main" val="3869760587"/>
                  </a:ext>
                </a:extLst>
              </a:tr>
              <a:tr h="1105188">
                <a:tc>
                  <a:txBody>
                    <a:bodyPr/>
                    <a:lstStyle/>
                    <a:p>
                      <a:r>
                        <a:rPr lang="en-US" sz="1800"/>
                        <a:t>Teleological </a:t>
                      </a:r>
                      <a:endParaRPr lang="en-US"/>
                    </a:p>
                  </a:txBody>
                  <a:tcPr/>
                </a:tc>
                <a:tc>
                  <a:txBody>
                    <a:bodyPr/>
                    <a:lstStyle/>
                    <a:p>
                      <a:r>
                        <a:rPr lang="en-US" sz="1800"/>
                        <a:t>Biology is goal-oriented and outcome-driven</a:t>
                      </a:r>
                      <a:endParaRPr lang="en-US"/>
                    </a:p>
                  </a:txBody>
                  <a:tcPr/>
                </a:tc>
                <a:tc>
                  <a:txBody>
                    <a:bodyPr/>
                    <a:lstStyle/>
                    <a:p>
                      <a:r>
                        <a:rPr lang="en-US" sz="1800"/>
                        <a:t>Organisms adapt so they can survive</a:t>
                      </a:r>
                      <a:endParaRPr lang="en-US"/>
                    </a:p>
                  </a:txBody>
                  <a:tcPr/>
                </a:tc>
                <a:extLst>
                  <a:ext uri="{0D108BD9-81ED-4DB2-BD59-A6C34878D82A}">
                    <a16:rowId xmlns:a16="http://schemas.microsoft.com/office/drawing/2014/main" val="2992402133"/>
                  </a:ext>
                </a:extLst>
              </a:tr>
              <a:tr h="1105188">
                <a:tc>
                  <a:txBody>
                    <a:bodyPr/>
                    <a:lstStyle/>
                    <a:p>
                      <a:r>
                        <a:rPr lang="en-US" sz="1800"/>
                        <a:t>Essentialist</a:t>
                      </a:r>
                      <a:endParaRPr lang="en-US"/>
                    </a:p>
                  </a:txBody>
                  <a:tcPr/>
                </a:tc>
                <a:tc>
                  <a:txBody>
                    <a:bodyPr/>
                    <a:lstStyle/>
                    <a:p>
                      <a:r>
                        <a:rPr lang="en-US" sz="1800"/>
                        <a:t>Biological units (cells, species, ecosystems, etc.) are uniform, static, and predictable</a:t>
                      </a:r>
                      <a:endParaRPr lang="en-US"/>
                    </a:p>
                  </a:txBody>
                  <a:tcPr/>
                </a:tc>
                <a:tc>
                  <a:txBody>
                    <a:bodyPr/>
                    <a:lstStyle/>
                    <a:p>
                      <a:r>
                        <a:rPr lang="en-US" sz="1800"/>
                        <a:t>Without outside influences, ecological communities will remain stable indefinitely</a:t>
                      </a:r>
                      <a:endParaRPr lang="en-US"/>
                    </a:p>
                  </a:txBody>
                  <a:tcPr/>
                </a:tc>
                <a:extLst>
                  <a:ext uri="{0D108BD9-81ED-4DB2-BD59-A6C34878D82A}">
                    <a16:rowId xmlns:a16="http://schemas.microsoft.com/office/drawing/2014/main" val="2453497411"/>
                  </a:ext>
                </a:extLst>
              </a:tr>
              <a:tr h="1105188">
                <a:tc>
                  <a:txBody>
                    <a:bodyPr/>
                    <a:lstStyle/>
                    <a:p>
                      <a:r>
                        <a:rPr lang="en-US" sz="1800"/>
                        <a:t>Anthropocentric</a:t>
                      </a:r>
                      <a:endParaRPr lang="en-US"/>
                    </a:p>
                  </a:txBody>
                  <a:tcPr/>
                </a:tc>
                <a:tc>
                  <a:txBody>
                    <a:bodyPr/>
                    <a:lstStyle/>
                    <a:p>
                      <a:r>
                        <a:rPr lang="en-US" sz="1800"/>
                        <a:t>Distort humans’ role in the biological world through over-attribution or personification</a:t>
                      </a:r>
                      <a:endParaRPr lang="en-US"/>
                    </a:p>
                  </a:txBody>
                  <a:tcPr/>
                </a:tc>
                <a:tc>
                  <a:txBody>
                    <a:bodyPr/>
                    <a:lstStyle/>
                    <a:p>
                      <a:r>
                        <a:rPr lang="en-US" sz="1800"/>
                        <a:t>Humans have caused the most extinctions</a:t>
                      </a:r>
                      <a:endParaRPr lang="en-US"/>
                    </a:p>
                  </a:txBody>
                  <a:tcPr/>
                </a:tc>
                <a:extLst>
                  <a:ext uri="{0D108BD9-81ED-4DB2-BD59-A6C34878D82A}">
                    <a16:rowId xmlns:a16="http://schemas.microsoft.com/office/drawing/2014/main" val="1115778119"/>
                  </a:ext>
                </a:extLst>
              </a:tr>
            </a:tbl>
          </a:graphicData>
        </a:graphic>
      </p:graphicFrame>
      <p:sp>
        <p:nvSpPr>
          <p:cNvPr id="5" name="Title 1">
            <a:extLst>
              <a:ext uri="{FF2B5EF4-FFF2-40B4-BE49-F238E27FC236}">
                <a16:creationId xmlns:a16="http://schemas.microsoft.com/office/drawing/2014/main" id="{3B8955DB-A290-40FA-2AF4-19387014F225}"/>
              </a:ext>
            </a:extLst>
          </p:cNvPr>
          <p:cNvSpPr txBox="1">
            <a:spLocks/>
          </p:cNvSpPr>
          <p:nvPr/>
        </p:nvSpPr>
        <p:spPr>
          <a:xfrm>
            <a:off x="340360" y="212725"/>
            <a:ext cx="1151128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a:t>Science educators have identified three specific types of common misconceptions which predictably interfere with the learning process </a:t>
            </a:r>
            <a:endParaRPr lang="en-US"/>
          </a:p>
        </p:txBody>
      </p:sp>
      <p:sp>
        <p:nvSpPr>
          <p:cNvPr id="7" name="TextBox 6">
            <a:extLst>
              <a:ext uri="{FF2B5EF4-FFF2-40B4-BE49-F238E27FC236}">
                <a16:creationId xmlns:a16="http://schemas.microsoft.com/office/drawing/2014/main" id="{161DC046-C0D0-3A12-272A-D0AE7D0D23C5}"/>
              </a:ext>
            </a:extLst>
          </p:cNvPr>
          <p:cNvSpPr txBox="1"/>
          <p:nvPr/>
        </p:nvSpPr>
        <p:spPr>
          <a:xfrm>
            <a:off x="6096000" y="6491386"/>
            <a:ext cx="6096000" cy="307777"/>
          </a:xfrm>
          <a:prstGeom prst="rect">
            <a:avLst/>
          </a:prstGeom>
          <a:noFill/>
        </p:spPr>
        <p:txBody>
          <a:bodyPr wrap="square">
            <a:spAutoFit/>
          </a:bodyPr>
          <a:lstStyle/>
          <a:p>
            <a:pPr algn="r"/>
            <a:r>
              <a:rPr lang="en-US" sz="1400"/>
              <a:t>(Coley &amp; Tanner 2012) </a:t>
            </a:r>
          </a:p>
        </p:txBody>
      </p:sp>
      <p:pic>
        <p:nvPicPr>
          <p:cNvPr id="9" name="Graphic 8" descr="Bullseye with solid fill">
            <a:extLst>
              <a:ext uri="{FF2B5EF4-FFF2-40B4-BE49-F238E27FC236}">
                <a16:creationId xmlns:a16="http://schemas.microsoft.com/office/drawing/2014/main" id="{B2B7A658-FACE-AFE6-151F-38D1935F31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6500" y="2971800"/>
            <a:ext cx="914400" cy="914400"/>
          </a:xfrm>
          <a:prstGeom prst="rect">
            <a:avLst/>
          </a:prstGeom>
        </p:spPr>
      </p:pic>
      <p:pic>
        <p:nvPicPr>
          <p:cNvPr id="11" name="Graphic 10" descr="Bar graph with upward trend with solid fill">
            <a:extLst>
              <a:ext uri="{FF2B5EF4-FFF2-40B4-BE49-F238E27FC236}">
                <a16:creationId xmlns:a16="http://schemas.microsoft.com/office/drawing/2014/main" id="{2E8DC507-FD75-FC92-C897-90E0C41CB3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6500" y="4134696"/>
            <a:ext cx="914400" cy="914400"/>
          </a:xfrm>
          <a:prstGeom prst="rect">
            <a:avLst/>
          </a:prstGeom>
        </p:spPr>
      </p:pic>
      <p:pic>
        <p:nvPicPr>
          <p:cNvPr id="13" name="Graphic 12" descr="User with solid fill">
            <a:extLst>
              <a:ext uri="{FF2B5EF4-FFF2-40B4-BE49-F238E27FC236}">
                <a16:creationId xmlns:a16="http://schemas.microsoft.com/office/drawing/2014/main" id="{E58559DB-4F9E-B8C0-5F45-7D1EA94D16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6133" y="5207001"/>
            <a:ext cx="914400" cy="914400"/>
          </a:xfrm>
          <a:prstGeom prst="rect">
            <a:avLst/>
          </a:prstGeom>
        </p:spPr>
      </p:pic>
    </p:spTree>
    <p:extLst>
      <p:ext uri="{BB962C8B-B14F-4D97-AF65-F5344CB8AC3E}">
        <p14:creationId xmlns:p14="http://schemas.microsoft.com/office/powerpoint/2010/main" val="3141646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7">
            <a:extLst>
              <a:ext uri="{FF2B5EF4-FFF2-40B4-BE49-F238E27FC236}">
                <a16:creationId xmlns:a16="http://schemas.microsoft.com/office/drawing/2014/main" id="{81F4C092-0085-EBE7-0ED3-6431C33CD6A2}"/>
              </a:ext>
            </a:extLst>
          </p:cNvPr>
          <p:cNvGraphicFramePr>
            <a:graphicFrameLocks/>
          </p:cNvGraphicFramePr>
          <p:nvPr>
            <p:extLst>
              <p:ext uri="{D42A27DB-BD31-4B8C-83A1-F6EECF244321}">
                <p14:modId xmlns:p14="http://schemas.microsoft.com/office/powerpoint/2010/main" val="1648266623"/>
              </p:ext>
            </p:extLst>
          </p:nvPr>
        </p:nvGraphicFramePr>
        <p:xfrm>
          <a:off x="285750" y="990600"/>
          <a:ext cx="11620499" cy="517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B3A129B-2F01-B5F4-4B90-B8C11C7FDBA3}"/>
              </a:ext>
            </a:extLst>
          </p:cNvPr>
          <p:cNvSpPr txBox="1"/>
          <p:nvPr/>
        </p:nvSpPr>
        <p:spPr>
          <a:xfrm>
            <a:off x="149014" y="6496140"/>
            <a:ext cx="12042986" cy="307777"/>
          </a:xfrm>
          <a:prstGeom prst="rect">
            <a:avLst/>
          </a:prstGeom>
          <a:noFill/>
        </p:spPr>
        <p:txBody>
          <a:bodyPr wrap="square">
            <a:spAutoFit/>
          </a:bodyPr>
          <a:lstStyle/>
          <a:p>
            <a:pPr algn="r"/>
            <a:r>
              <a:rPr lang="en-US" sz="1400"/>
              <a:t>(Bransford et al. 2018, Eyler 2018, </a:t>
            </a:r>
            <a:r>
              <a:rPr lang="en-US" sz="1400" err="1"/>
              <a:t>Maskiewicz</a:t>
            </a:r>
            <a:r>
              <a:rPr lang="en-US" sz="1400"/>
              <a:t> &amp; </a:t>
            </a:r>
            <a:r>
              <a:rPr lang="en-US" sz="1400" err="1"/>
              <a:t>Lineback</a:t>
            </a:r>
            <a:r>
              <a:rPr lang="en-US" sz="1400"/>
              <a:t> 2013, McGuire et al., 2015, </a:t>
            </a:r>
            <a:r>
              <a:rPr lang="en-US" sz="1400" err="1"/>
              <a:t>Nonis</a:t>
            </a:r>
            <a:r>
              <a:rPr lang="en-US" sz="1400"/>
              <a:t> &amp; Hudson 2010, Perkins 2006) </a:t>
            </a:r>
          </a:p>
        </p:txBody>
      </p:sp>
      <p:sp>
        <p:nvSpPr>
          <p:cNvPr id="4" name="Title 1">
            <a:extLst>
              <a:ext uri="{FF2B5EF4-FFF2-40B4-BE49-F238E27FC236}">
                <a16:creationId xmlns:a16="http://schemas.microsoft.com/office/drawing/2014/main" id="{F628C1ED-1CD5-E8DA-F65C-32345980B3D2}"/>
              </a:ext>
            </a:extLst>
          </p:cNvPr>
          <p:cNvSpPr txBox="1">
            <a:spLocks/>
          </p:cNvSpPr>
          <p:nvPr/>
        </p:nvSpPr>
        <p:spPr>
          <a:xfrm>
            <a:off x="285750" y="207971"/>
            <a:ext cx="1151128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Addressing misconceptions via metacognition</a:t>
            </a:r>
          </a:p>
        </p:txBody>
      </p:sp>
    </p:spTree>
    <p:extLst>
      <p:ext uri="{BB962C8B-B14F-4D97-AF65-F5344CB8AC3E}">
        <p14:creationId xmlns:p14="http://schemas.microsoft.com/office/powerpoint/2010/main" val="343300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8C219-A7A2-F587-AEE3-543B6D2F0E0F}"/>
              </a:ext>
            </a:extLst>
          </p:cNvPr>
          <p:cNvGrpSpPr/>
          <p:nvPr/>
        </p:nvGrpSpPr>
        <p:grpSpPr>
          <a:xfrm>
            <a:off x="838200" y="4164208"/>
            <a:ext cx="5144690" cy="1864960"/>
            <a:chOff x="4" y="2678247"/>
            <a:chExt cx="5144690" cy="1129742"/>
          </a:xfrm>
        </p:grpSpPr>
        <p:sp>
          <p:nvSpPr>
            <p:cNvPr id="5" name="Rectangle 4">
              <a:extLst>
                <a:ext uri="{FF2B5EF4-FFF2-40B4-BE49-F238E27FC236}">
                  <a16:creationId xmlns:a16="http://schemas.microsoft.com/office/drawing/2014/main" id="{FBCFD0E0-53D9-C617-7D8B-ACED37A2DD6A}"/>
                </a:ext>
              </a:extLst>
            </p:cNvPr>
            <p:cNvSpPr/>
            <p:nvPr/>
          </p:nvSpPr>
          <p:spPr>
            <a:xfrm>
              <a:off x="4" y="2678247"/>
              <a:ext cx="5113714" cy="8655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13C39873-90EA-328B-30D2-A60BA798866A}"/>
                </a:ext>
              </a:extLst>
            </p:cNvPr>
            <p:cNvSpPr txBox="1"/>
            <p:nvPr/>
          </p:nvSpPr>
          <p:spPr>
            <a:xfrm>
              <a:off x="30980" y="2942414"/>
              <a:ext cx="5113714" cy="865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3600" b="1" kern="1200">
                  <a:solidFill>
                    <a:schemeClr val="accent5">
                      <a:lumMod val="75000"/>
                    </a:schemeClr>
                  </a:solidFill>
                </a:rPr>
                <a:t>Misconceptions</a:t>
              </a:r>
              <a:r>
                <a:rPr lang="en-US" sz="2000" kern="1200">
                  <a:solidFill>
                    <a:schemeClr val="accent5">
                      <a:lumMod val="75000"/>
                    </a:schemeClr>
                  </a:solidFill>
                </a:rPr>
                <a:t> </a:t>
              </a:r>
            </a:p>
            <a:p>
              <a:pPr marL="0" lvl="0" indent="0" algn="ctr" defTabSz="889000">
                <a:lnSpc>
                  <a:spcPct val="100000"/>
                </a:lnSpc>
                <a:spcBef>
                  <a:spcPct val="0"/>
                </a:spcBef>
                <a:spcAft>
                  <a:spcPct val="35000"/>
                </a:spcAft>
                <a:buNone/>
                <a:defRPr cap="all"/>
              </a:pPr>
              <a:r>
                <a:rPr lang="en-US" sz="2000" kern="1200">
                  <a:solidFill>
                    <a:schemeClr val="accent5">
                      <a:lumMod val="75000"/>
                    </a:schemeClr>
                  </a:solidFill>
                </a:rPr>
                <a:t>Students will perform better on assessment questions in post vs. pre-intervention terms</a:t>
              </a:r>
            </a:p>
          </p:txBody>
        </p:sp>
      </p:grpSp>
      <p:grpSp>
        <p:nvGrpSpPr>
          <p:cNvPr id="7" name="Group 6">
            <a:extLst>
              <a:ext uri="{FF2B5EF4-FFF2-40B4-BE49-F238E27FC236}">
                <a16:creationId xmlns:a16="http://schemas.microsoft.com/office/drawing/2014/main" id="{6120891F-5276-F646-700A-B956F72A121A}"/>
              </a:ext>
            </a:extLst>
          </p:cNvPr>
          <p:cNvGrpSpPr/>
          <p:nvPr/>
        </p:nvGrpSpPr>
        <p:grpSpPr>
          <a:xfrm>
            <a:off x="6210618" y="4164582"/>
            <a:ext cx="5113714" cy="1805922"/>
            <a:chOff x="5401880" y="2718303"/>
            <a:chExt cx="5113714" cy="1805922"/>
          </a:xfrm>
        </p:grpSpPr>
        <p:sp>
          <p:nvSpPr>
            <p:cNvPr id="8" name="Rectangle 7">
              <a:extLst>
                <a:ext uri="{FF2B5EF4-FFF2-40B4-BE49-F238E27FC236}">
                  <a16:creationId xmlns:a16="http://schemas.microsoft.com/office/drawing/2014/main" id="{9AA4A43B-8F31-7D00-B213-891C2B9E586E}"/>
                </a:ext>
              </a:extLst>
            </p:cNvPr>
            <p:cNvSpPr/>
            <p:nvPr/>
          </p:nvSpPr>
          <p:spPr>
            <a:xfrm>
              <a:off x="5401880" y="2718303"/>
              <a:ext cx="5113714" cy="13140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7464471F-8ADE-145D-6C36-2FD5CFB8CE78}"/>
                </a:ext>
              </a:extLst>
            </p:cNvPr>
            <p:cNvSpPr txBox="1"/>
            <p:nvPr/>
          </p:nvSpPr>
          <p:spPr>
            <a:xfrm>
              <a:off x="5401880" y="3210210"/>
              <a:ext cx="5113714" cy="13140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3600" b="1" kern="1200">
                  <a:solidFill>
                    <a:schemeClr val="accent5">
                      <a:lumMod val="75000"/>
                    </a:schemeClr>
                  </a:solidFill>
                </a:rPr>
                <a:t>Metacognition</a:t>
              </a:r>
              <a:r>
                <a:rPr lang="en-US" sz="2000" b="1" kern="1200">
                  <a:solidFill>
                    <a:schemeClr val="accent5">
                      <a:lumMod val="75000"/>
                    </a:schemeClr>
                  </a:solidFill>
                </a:rPr>
                <a:t> </a:t>
              </a:r>
            </a:p>
            <a:p>
              <a:pPr marL="0" lvl="0" indent="0" algn="ctr" defTabSz="889000">
                <a:lnSpc>
                  <a:spcPct val="100000"/>
                </a:lnSpc>
                <a:spcBef>
                  <a:spcPct val="0"/>
                </a:spcBef>
                <a:spcAft>
                  <a:spcPct val="35000"/>
                </a:spcAft>
                <a:buNone/>
                <a:defRPr cap="all"/>
              </a:pPr>
              <a:r>
                <a:rPr lang="en-US" sz="2000" kern="1200">
                  <a:solidFill>
                    <a:schemeClr val="accent5">
                      <a:lumMod val="75000"/>
                    </a:schemeClr>
                  </a:solidFill>
                </a:rPr>
                <a:t>Students will show more metacognitive growth in post vs. pre-intervention terms</a:t>
              </a:r>
            </a:p>
          </p:txBody>
        </p:sp>
      </p:grpSp>
      <p:pic>
        <p:nvPicPr>
          <p:cNvPr id="10" name="Graphic 9" descr="Brain in head with solid fill">
            <a:extLst>
              <a:ext uri="{FF2B5EF4-FFF2-40B4-BE49-F238E27FC236}">
                <a16:creationId xmlns:a16="http://schemas.microsoft.com/office/drawing/2014/main" id="{A58E0B93-4278-74D4-483B-8567EB0AE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034084" y="3099456"/>
            <a:ext cx="1342004" cy="1369943"/>
          </a:xfrm>
          <a:prstGeom prst="rect">
            <a:avLst/>
          </a:prstGeom>
        </p:spPr>
      </p:pic>
      <p:pic>
        <p:nvPicPr>
          <p:cNvPr id="11" name="Graphic 10" descr="Classroom with solid fill">
            <a:extLst>
              <a:ext uri="{FF2B5EF4-FFF2-40B4-BE49-F238E27FC236}">
                <a16:creationId xmlns:a16="http://schemas.microsoft.com/office/drawing/2014/main" id="{ADC7782E-237E-A5FC-478F-A3EA393F6E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966" y="3096808"/>
            <a:ext cx="1524663" cy="1557793"/>
          </a:xfrm>
          <a:prstGeom prst="rect">
            <a:avLst/>
          </a:prstGeom>
        </p:spPr>
      </p:pic>
      <p:sp>
        <p:nvSpPr>
          <p:cNvPr id="12" name="Title 1">
            <a:extLst>
              <a:ext uri="{FF2B5EF4-FFF2-40B4-BE49-F238E27FC236}">
                <a16:creationId xmlns:a16="http://schemas.microsoft.com/office/drawing/2014/main" id="{2E73B0F6-CB3F-4065-AAAD-007AE6BD20B5}"/>
              </a:ext>
            </a:extLst>
          </p:cNvPr>
          <p:cNvSpPr>
            <a:spLocks noGrp="1"/>
          </p:cNvSpPr>
          <p:nvPr>
            <p:ph type="title"/>
          </p:nvPr>
        </p:nvSpPr>
        <p:spPr>
          <a:xfrm>
            <a:off x="954156" y="2531126"/>
            <a:ext cx="10515600" cy="916799"/>
          </a:xfrm>
        </p:spPr>
        <p:txBody>
          <a:bodyPr>
            <a:normAutofit/>
          </a:bodyPr>
          <a:lstStyle/>
          <a:p>
            <a:pPr algn="ctr"/>
            <a:r>
              <a:rPr lang="en-US" b="1">
                <a:solidFill>
                  <a:schemeClr val="accent5">
                    <a:lumMod val="76000"/>
                  </a:schemeClr>
                </a:solidFill>
              </a:rPr>
              <a:t>Hypotheses</a:t>
            </a:r>
          </a:p>
        </p:txBody>
      </p:sp>
      <p:sp>
        <p:nvSpPr>
          <p:cNvPr id="13" name="TextBox 12">
            <a:extLst>
              <a:ext uri="{FF2B5EF4-FFF2-40B4-BE49-F238E27FC236}">
                <a16:creationId xmlns:a16="http://schemas.microsoft.com/office/drawing/2014/main" id="{DEDF9296-2DB2-BF19-D0AE-703C4793430E}"/>
              </a:ext>
            </a:extLst>
          </p:cNvPr>
          <p:cNvSpPr txBox="1"/>
          <p:nvPr/>
        </p:nvSpPr>
        <p:spPr>
          <a:xfrm>
            <a:off x="694114" y="959443"/>
            <a:ext cx="11033007" cy="1384995"/>
          </a:xfrm>
          <a:prstGeom prst="rect">
            <a:avLst/>
          </a:prstGeom>
          <a:noFill/>
        </p:spPr>
        <p:txBody>
          <a:bodyPr wrap="square" lIns="91440" tIns="45720" rIns="91440" bIns="45720" anchor="t">
            <a:spAutoFit/>
          </a:bodyPr>
          <a:lstStyle/>
          <a:p>
            <a:pPr algn="ctr"/>
            <a:r>
              <a:rPr lang="en-US" sz="2800" b="1">
                <a:solidFill>
                  <a:schemeClr val="accent5">
                    <a:lumMod val="75000"/>
                  </a:schemeClr>
                </a:solidFill>
              </a:rPr>
              <a:t>Address common misconceptions in</a:t>
            </a:r>
          </a:p>
          <a:p>
            <a:pPr algn="ctr"/>
            <a:r>
              <a:rPr lang="en-US" sz="2800" b="1">
                <a:solidFill>
                  <a:schemeClr val="accent5">
                    <a:lumMod val="75000"/>
                  </a:schemeClr>
                </a:solidFill>
              </a:rPr>
              <a:t>gateway biology courses using short modules, informed by Q-focus activities and based in metacognition</a:t>
            </a:r>
          </a:p>
        </p:txBody>
      </p:sp>
      <p:sp>
        <p:nvSpPr>
          <p:cNvPr id="14" name="Title 1">
            <a:extLst>
              <a:ext uri="{FF2B5EF4-FFF2-40B4-BE49-F238E27FC236}">
                <a16:creationId xmlns:a16="http://schemas.microsoft.com/office/drawing/2014/main" id="{6209D855-D3EF-0E2B-1C25-76C7EF77A5FE}"/>
              </a:ext>
            </a:extLst>
          </p:cNvPr>
          <p:cNvSpPr txBox="1">
            <a:spLocks/>
          </p:cNvSpPr>
          <p:nvPr/>
        </p:nvSpPr>
        <p:spPr>
          <a:xfrm>
            <a:off x="694114" y="66818"/>
            <a:ext cx="11033007" cy="866401"/>
          </a:xfrm>
          <a:prstGeom prst="rect">
            <a:avLst/>
          </a:prstGeom>
          <a:solidFill>
            <a:srgbClr val="DD8047"/>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bg1"/>
                </a:solidFill>
              </a:rPr>
              <a:t>Goals &amp; Objectives</a:t>
            </a:r>
          </a:p>
        </p:txBody>
      </p:sp>
      <p:cxnSp>
        <p:nvCxnSpPr>
          <p:cNvPr id="16" name="Straight Connector 15">
            <a:extLst>
              <a:ext uri="{FF2B5EF4-FFF2-40B4-BE49-F238E27FC236}">
                <a16:creationId xmlns:a16="http://schemas.microsoft.com/office/drawing/2014/main" id="{1D94A7CA-C980-5E70-ECDE-86406A81EF44}"/>
              </a:ext>
            </a:extLst>
          </p:cNvPr>
          <p:cNvCxnSpPr/>
          <p:nvPr/>
        </p:nvCxnSpPr>
        <p:spPr>
          <a:xfrm>
            <a:off x="869176" y="2479769"/>
            <a:ext cx="10724726" cy="65095"/>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5031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D0BFFC7-C94B-12FF-2D83-B17ABD190E76}"/>
              </a:ext>
            </a:extLst>
          </p:cNvPr>
          <p:cNvGraphicFramePr/>
          <p:nvPr>
            <p:extLst>
              <p:ext uri="{D42A27DB-BD31-4B8C-83A1-F6EECF244321}">
                <p14:modId xmlns:p14="http://schemas.microsoft.com/office/powerpoint/2010/main" val="4244792062"/>
              </p:ext>
            </p:extLst>
          </p:nvPr>
        </p:nvGraphicFramePr>
        <p:xfrm>
          <a:off x="548640" y="2210748"/>
          <a:ext cx="11247120" cy="4452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FCDF3C0-FCD5-B7BF-1ECB-13BA97002A7F}"/>
              </a:ext>
            </a:extLst>
          </p:cNvPr>
          <p:cNvGraphicFramePr/>
          <p:nvPr>
            <p:extLst>
              <p:ext uri="{D42A27DB-BD31-4B8C-83A1-F6EECF244321}">
                <p14:modId xmlns:p14="http://schemas.microsoft.com/office/powerpoint/2010/main" val="2793066436"/>
              </p:ext>
            </p:extLst>
          </p:nvPr>
        </p:nvGraphicFramePr>
        <p:xfrm>
          <a:off x="548640" y="245375"/>
          <a:ext cx="11247120" cy="1047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ight Brace 3">
            <a:extLst>
              <a:ext uri="{FF2B5EF4-FFF2-40B4-BE49-F238E27FC236}">
                <a16:creationId xmlns:a16="http://schemas.microsoft.com/office/drawing/2014/main" id="{47D3A393-E874-B036-25A8-DA34B8B1D911}"/>
              </a:ext>
            </a:extLst>
          </p:cNvPr>
          <p:cNvSpPr/>
          <p:nvPr/>
        </p:nvSpPr>
        <p:spPr>
          <a:xfrm rot="16200000">
            <a:off x="6012976" y="-3648566"/>
            <a:ext cx="318448" cy="11247120"/>
          </a:xfrm>
          <a:prstGeom prst="rightBrace">
            <a:avLst>
              <a:gd name="adj1" fmla="val 37890"/>
              <a:gd name="adj2" fmla="val 50000"/>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E9BEFA2-F5C2-2F74-7897-BE5694AF8F34}"/>
              </a:ext>
            </a:extLst>
          </p:cNvPr>
          <p:cNvSpPr txBox="1"/>
          <p:nvPr/>
        </p:nvSpPr>
        <p:spPr>
          <a:xfrm>
            <a:off x="2998008" y="1292550"/>
            <a:ext cx="6374209" cy="523220"/>
          </a:xfrm>
          <a:prstGeom prst="rect">
            <a:avLst/>
          </a:prstGeom>
          <a:noFill/>
        </p:spPr>
        <p:txBody>
          <a:bodyPr wrap="square" rtlCol="0">
            <a:spAutoFit/>
          </a:bodyPr>
          <a:lstStyle/>
          <a:p>
            <a:r>
              <a:rPr lang="en-US" sz="2800"/>
              <a:t>Across 3 Courses/ Across 3 Institutions</a:t>
            </a:r>
          </a:p>
        </p:txBody>
      </p:sp>
      <p:pic>
        <p:nvPicPr>
          <p:cNvPr id="7" name="Graphic 6" descr="Checkbox Checked with solid fill">
            <a:extLst>
              <a:ext uri="{FF2B5EF4-FFF2-40B4-BE49-F238E27FC236}">
                <a16:creationId xmlns:a16="http://schemas.microsoft.com/office/drawing/2014/main" id="{1585C702-8148-3D64-FBD8-69C91EEE95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89194" y="3429000"/>
            <a:ext cx="812800" cy="812800"/>
          </a:xfrm>
          <a:prstGeom prst="rect">
            <a:avLst/>
          </a:prstGeom>
        </p:spPr>
      </p:pic>
      <p:pic>
        <p:nvPicPr>
          <p:cNvPr id="8" name="Graphic 7" descr="Checkbox Checked with solid fill">
            <a:extLst>
              <a:ext uri="{FF2B5EF4-FFF2-40B4-BE49-F238E27FC236}">
                <a16:creationId xmlns:a16="http://schemas.microsoft.com/office/drawing/2014/main" id="{94A1D4CB-6104-04E2-DB6E-9E3F10D96F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89194" y="4634552"/>
            <a:ext cx="812800" cy="812800"/>
          </a:xfrm>
          <a:prstGeom prst="rect">
            <a:avLst/>
          </a:prstGeom>
        </p:spPr>
      </p:pic>
      <p:pic>
        <p:nvPicPr>
          <p:cNvPr id="9" name="Graphic 8" descr="Checkbox Checked with solid fill">
            <a:extLst>
              <a:ext uri="{FF2B5EF4-FFF2-40B4-BE49-F238E27FC236}">
                <a16:creationId xmlns:a16="http://schemas.microsoft.com/office/drawing/2014/main" id="{AF470F28-5701-8206-D9CB-350449E377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89194" y="5764575"/>
            <a:ext cx="812800" cy="812800"/>
          </a:xfrm>
          <a:prstGeom prst="rect">
            <a:avLst/>
          </a:prstGeom>
        </p:spPr>
      </p:pic>
      <p:pic>
        <p:nvPicPr>
          <p:cNvPr id="10" name="Graphic 9" descr="Checkbox Checked with solid fill">
            <a:extLst>
              <a:ext uri="{FF2B5EF4-FFF2-40B4-BE49-F238E27FC236}">
                <a16:creationId xmlns:a16="http://schemas.microsoft.com/office/drawing/2014/main" id="{0C854460-2CA4-1E0A-19D2-B05AD6A0BA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43227" y="3377529"/>
            <a:ext cx="812800" cy="812800"/>
          </a:xfrm>
          <a:prstGeom prst="rect">
            <a:avLst/>
          </a:prstGeom>
        </p:spPr>
      </p:pic>
    </p:spTree>
    <p:extLst>
      <p:ext uri="{BB962C8B-B14F-4D97-AF65-F5344CB8AC3E}">
        <p14:creationId xmlns:p14="http://schemas.microsoft.com/office/powerpoint/2010/main" val="214536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CFDE5E3-BE12-D627-73FD-7E01A6701092}"/>
              </a:ext>
            </a:extLst>
          </p:cNvPr>
          <p:cNvGraphicFramePr/>
          <p:nvPr>
            <p:extLst>
              <p:ext uri="{D42A27DB-BD31-4B8C-83A1-F6EECF244321}">
                <p14:modId xmlns:p14="http://schemas.microsoft.com/office/powerpoint/2010/main" val="1158124692"/>
              </p:ext>
            </p:extLst>
          </p:nvPr>
        </p:nvGraphicFramePr>
        <p:xfrm>
          <a:off x="596900" y="1593215"/>
          <a:ext cx="10998200" cy="5046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5FBE6C39-2DD0-83BE-D1EB-B3BAD7F29D1C}"/>
              </a:ext>
            </a:extLst>
          </p:cNvPr>
          <p:cNvSpPr txBox="1">
            <a:spLocks/>
          </p:cNvSpPr>
          <p:nvPr/>
        </p:nvSpPr>
        <p:spPr>
          <a:xfrm>
            <a:off x="0" y="365125"/>
            <a:ext cx="12192000" cy="731520"/>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Misconception Assessment Question Examples</a:t>
            </a:r>
          </a:p>
        </p:txBody>
      </p:sp>
      <p:sp>
        <p:nvSpPr>
          <p:cNvPr id="7" name="Content Placeholder 2">
            <a:extLst>
              <a:ext uri="{FF2B5EF4-FFF2-40B4-BE49-F238E27FC236}">
                <a16:creationId xmlns:a16="http://schemas.microsoft.com/office/drawing/2014/main" id="{BE019F3C-CE13-13A1-C71C-D23DB4FB52E4}"/>
              </a:ext>
            </a:extLst>
          </p:cNvPr>
          <p:cNvSpPr txBox="1">
            <a:spLocks/>
          </p:cNvSpPr>
          <p:nvPr/>
        </p:nvSpPr>
        <p:spPr>
          <a:xfrm>
            <a:off x="510540" y="1163320"/>
            <a:ext cx="11242040" cy="42989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[developed a priori through years of experience teaching introductory biology]</a:t>
            </a:r>
          </a:p>
        </p:txBody>
      </p:sp>
    </p:spTree>
    <p:extLst>
      <p:ext uri="{BB962C8B-B14F-4D97-AF65-F5344CB8AC3E}">
        <p14:creationId xmlns:p14="http://schemas.microsoft.com/office/powerpoint/2010/main" val="296123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C75C-5B6E-23F0-3E61-926E6E1B758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8C05C5C-EBCD-ED73-13AC-354F3CCB6DB0}"/>
              </a:ext>
            </a:extLst>
          </p:cNvPr>
          <p:cNvSpPr txBox="1">
            <a:spLocks/>
          </p:cNvSpPr>
          <p:nvPr/>
        </p:nvSpPr>
        <p:spPr>
          <a:xfrm>
            <a:off x="0" y="365125"/>
            <a:ext cx="12192000" cy="731520"/>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Question Analysis: Descriptive Data [CTRL F25]</a:t>
            </a:r>
          </a:p>
        </p:txBody>
      </p:sp>
      <p:graphicFrame>
        <p:nvGraphicFramePr>
          <p:cNvPr id="2" name="Table 1">
            <a:extLst>
              <a:ext uri="{FF2B5EF4-FFF2-40B4-BE49-F238E27FC236}">
                <a16:creationId xmlns:a16="http://schemas.microsoft.com/office/drawing/2014/main" id="{C07C6B18-AB51-5377-4598-55987331A25B}"/>
              </a:ext>
            </a:extLst>
          </p:cNvPr>
          <p:cNvGraphicFramePr>
            <a:graphicFrameLocks noGrp="1"/>
          </p:cNvGraphicFramePr>
          <p:nvPr>
            <p:extLst>
              <p:ext uri="{D42A27DB-BD31-4B8C-83A1-F6EECF244321}">
                <p14:modId xmlns:p14="http://schemas.microsoft.com/office/powerpoint/2010/main" val="3792972323"/>
              </p:ext>
            </p:extLst>
          </p:nvPr>
        </p:nvGraphicFramePr>
        <p:xfrm>
          <a:off x="300990" y="1335038"/>
          <a:ext cx="7837170" cy="5248635"/>
        </p:xfrm>
        <a:graphic>
          <a:graphicData uri="http://schemas.openxmlformats.org/drawingml/2006/table">
            <a:tbl>
              <a:tblPr>
                <a:tableStyleId>{5C22544A-7EE6-4342-B048-85BDC9FD1C3A}</a:tableStyleId>
              </a:tblPr>
              <a:tblGrid>
                <a:gridCol w="2899410">
                  <a:extLst>
                    <a:ext uri="{9D8B030D-6E8A-4147-A177-3AD203B41FA5}">
                      <a16:colId xmlns:a16="http://schemas.microsoft.com/office/drawing/2014/main" val="1124251059"/>
                    </a:ext>
                  </a:extLst>
                </a:gridCol>
                <a:gridCol w="1645920">
                  <a:extLst>
                    <a:ext uri="{9D8B030D-6E8A-4147-A177-3AD203B41FA5}">
                      <a16:colId xmlns:a16="http://schemas.microsoft.com/office/drawing/2014/main" val="538574262"/>
                    </a:ext>
                  </a:extLst>
                </a:gridCol>
                <a:gridCol w="1645920">
                  <a:extLst>
                    <a:ext uri="{9D8B030D-6E8A-4147-A177-3AD203B41FA5}">
                      <a16:colId xmlns:a16="http://schemas.microsoft.com/office/drawing/2014/main" val="263323490"/>
                    </a:ext>
                  </a:extLst>
                </a:gridCol>
                <a:gridCol w="1645920">
                  <a:extLst>
                    <a:ext uri="{9D8B030D-6E8A-4147-A177-3AD203B41FA5}">
                      <a16:colId xmlns:a16="http://schemas.microsoft.com/office/drawing/2014/main" val="187798413"/>
                    </a:ext>
                  </a:extLst>
                </a:gridCol>
              </a:tblGrid>
              <a:tr h="321869">
                <a:tc>
                  <a:txBody>
                    <a:bodyPr/>
                    <a:lstStyle/>
                    <a:p>
                      <a:pPr algn="l" fontAlgn="b"/>
                      <a:endParaRPr lang="en-US" sz="1800" b="0" i="0" u="none" strike="noStrike">
                        <a:solidFill>
                          <a:srgbClr val="000000"/>
                        </a:solidFill>
                        <a:effectLst/>
                        <a:latin typeface="+mn-lt"/>
                      </a:endParaRPr>
                    </a:p>
                  </a:txBody>
                  <a:tcPr marL="6350" marR="6350" marT="6350" marB="0" anchor="b">
                    <a:solidFill>
                      <a:schemeClr val="accent1"/>
                    </a:solidFill>
                  </a:tcPr>
                </a:tc>
                <a:tc>
                  <a:txBody>
                    <a:bodyPr/>
                    <a:lstStyle/>
                    <a:p>
                      <a:pPr algn="ctr" fontAlgn="b"/>
                      <a:r>
                        <a:rPr lang="en-US" sz="1800" u="none" strike="noStrike">
                          <a:effectLst/>
                          <a:latin typeface="+mn-lt"/>
                        </a:rPr>
                        <a:t>N Questions</a:t>
                      </a:r>
                      <a:endParaRPr lang="en-US" sz="1800" b="1" i="0" u="none" strike="noStrike">
                        <a:solidFill>
                          <a:srgbClr val="FFFFFF"/>
                        </a:solidFill>
                        <a:effectLst/>
                        <a:latin typeface="+mn-lt"/>
                      </a:endParaRPr>
                    </a:p>
                  </a:txBody>
                  <a:tcPr marL="6350" marR="6350" marT="6350" marB="0" anchor="b">
                    <a:solidFill>
                      <a:schemeClr val="accent1"/>
                    </a:solidFill>
                  </a:tcPr>
                </a:tc>
                <a:tc>
                  <a:txBody>
                    <a:bodyPr/>
                    <a:lstStyle/>
                    <a:p>
                      <a:pPr algn="ctr" fontAlgn="b"/>
                      <a:r>
                        <a:rPr lang="en-US" sz="1800" u="none" strike="noStrike">
                          <a:effectLst/>
                          <a:latin typeface="+mn-lt"/>
                        </a:rPr>
                        <a:t>N Students</a:t>
                      </a:r>
                      <a:endParaRPr lang="en-US" sz="1800" b="1" i="0" u="none" strike="noStrike">
                        <a:solidFill>
                          <a:srgbClr val="FFFFFF"/>
                        </a:solidFill>
                        <a:effectLst/>
                        <a:latin typeface="+mn-lt"/>
                      </a:endParaRPr>
                    </a:p>
                  </a:txBody>
                  <a:tcPr marL="6350" marR="6350" marT="6350" marB="0" anchor="b">
                    <a:solidFill>
                      <a:schemeClr val="accent1"/>
                    </a:solidFill>
                  </a:tcPr>
                </a:tc>
                <a:tc>
                  <a:txBody>
                    <a:bodyPr/>
                    <a:lstStyle/>
                    <a:p>
                      <a:pPr algn="ctr" fontAlgn="ctr"/>
                      <a:r>
                        <a:rPr lang="en-US" sz="1800" u="none" strike="noStrike">
                          <a:effectLst/>
                          <a:latin typeface="+mn-lt"/>
                        </a:rPr>
                        <a:t>N Responses</a:t>
                      </a:r>
                      <a:endParaRPr lang="en-US" sz="1800" b="1" i="0" u="none" strike="noStrike">
                        <a:solidFill>
                          <a:srgbClr val="FFFFFF"/>
                        </a:solidFill>
                        <a:effectLst/>
                        <a:latin typeface="+mn-lt"/>
                      </a:endParaRPr>
                    </a:p>
                  </a:txBody>
                  <a:tcPr marL="6350" marR="6350" marT="6350" marB="0" anchor="ctr">
                    <a:solidFill>
                      <a:schemeClr val="accent1"/>
                    </a:solidFill>
                  </a:tcPr>
                </a:tc>
                <a:extLst>
                  <a:ext uri="{0D108BD9-81ED-4DB2-BD59-A6C34878D82A}">
                    <a16:rowId xmlns:a16="http://schemas.microsoft.com/office/drawing/2014/main" val="461741794"/>
                  </a:ext>
                </a:extLst>
              </a:tr>
              <a:tr h="321869">
                <a:tc>
                  <a:txBody>
                    <a:bodyPr/>
                    <a:lstStyle/>
                    <a:p>
                      <a:pPr algn="l" fontAlgn="b"/>
                      <a:r>
                        <a:rPr lang="en-US" sz="2000" b="0" u="none" strike="noStrike">
                          <a:solidFill>
                            <a:schemeClr val="bg1"/>
                          </a:solidFill>
                          <a:effectLst/>
                          <a:latin typeface="+mn-lt"/>
                        </a:rPr>
                        <a:t>Mountjoy</a:t>
                      </a:r>
                      <a:endParaRPr lang="en-US" sz="2000" b="0" i="0" u="none" strike="noStrike">
                        <a:solidFill>
                          <a:schemeClr val="bg1"/>
                        </a:solidFill>
                        <a:effectLst/>
                        <a:latin typeface="+mn-lt"/>
                      </a:endParaRPr>
                    </a:p>
                  </a:txBody>
                  <a:tcPr marL="6350" marR="6350" marT="6350" marB="0" anchor="b">
                    <a:solidFill>
                      <a:schemeClr val="accent5"/>
                    </a:solidFill>
                  </a:tcPr>
                </a:tc>
                <a:tc>
                  <a:txBody>
                    <a:bodyPr/>
                    <a:lstStyle/>
                    <a:p>
                      <a:pPr algn="ctr" fontAlgn="b"/>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b">
                    <a:solidFill>
                      <a:schemeClr val="accent5"/>
                    </a:solidFill>
                  </a:tcPr>
                </a:tc>
                <a:tc>
                  <a:txBody>
                    <a:bodyPr/>
                    <a:lstStyle/>
                    <a:p>
                      <a:pPr algn="ctr" fontAlgn="b"/>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b">
                    <a:solidFill>
                      <a:schemeClr val="accent5"/>
                    </a:solidFill>
                  </a:tcPr>
                </a:tc>
                <a:tc>
                  <a:txBody>
                    <a:bodyPr/>
                    <a:lstStyle/>
                    <a:p>
                      <a:pPr algn="ctr" fontAlgn="ctr"/>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ctr">
                    <a:solidFill>
                      <a:schemeClr val="accent5"/>
                    </a:solidFill>
                  </a:tcPr>
                </a:tc>
                <a:extLst>
                  <a:ext uri="{0D108BD9-81ED-4DB2-BD59-A6C34878D82A}">
                    <a16:rowId xmlns:a16="http://schemas.microsoft.com/office/drawing/2014/main" val="2740232366"/>
                  </a:ext>
                </a:extLst>
              </a:tr>
              <a:tr h="321869">
                <a:tc>
                  <a:txBody>
                    <a:bodyPr/>
                    <a:lstStyle/>
                    <a:p>
                      <a:pPr algn="l" fontAlgn="ctr"/>
                      <a:r>
                        <a:rPr lang="en-US" sz="1800" b="0" u="none" strike="noStrike">
                          <a:effectLst/>
                          <a:latin typeface="+mn-lt"/>
                        </a:rPr>
                        <a:t>Climate Change</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87</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348</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3116300073"/>
                  </a:ext>
                </a:extLst>
              </a:tr>
              <a:tr h="321869">
                <a:tc>
                  <a:txBody>
                    <a:bodyPr/>
                    <a:lstStyle/>
                    <a:p>
                      <a:pPr algn="l" fontAlgn="ctr"/>
                      <a:r>
                        <a:rPr lang="en-US" sz="1800" b="0" u="none" strike="noStrike">
                          <a:effectLst/>
                          <a:latin typeface="+mn-lt"/>
                        </a:rPr>
                        <a:t>Drift vs. Selection</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91</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364</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4150019695"/>
                  </a:ext>
                </a:extLst>
              </a:tr>
              <a:tr h="321869">
                <a:tc>
                  <a:txBody>
                    <a:bodyPr/>
                    <a:lstStyle/>
                    <a:p>
                      <a:pPr algn="l" fontAlgn="ctr"/>
                      <a:r>
                        <a:rPr lang="en-US" sz="1800" b="0" u="none" strike="noStrike">
                          <a:effectLst/>
                          <a:latin typeface="+mn-lt"/>
                        </a:rPr>
                        <a:t>Hardy-Weinberg Equilibrium</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91 &amp; 100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291</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523000201"/>
                  </a:ext>
                </a:extLst>
              </a:tr>
              <a:tr h="420600">
                <a:tc>
                  <a:txBody>
                    <a:bodyPr/>
                    <a:lstStyle/>
                    <a:p>
                      <a:pPr algn="l" fontAlgn="ctr"/>
                      <a:r>
                        <a:rPr lang="en-US" sz="1800" b="0" u="none" strike="noStrike">
                          <a:effectLst/>
                          <a:latin typeface="+mn-lt"/>
                        </a:rPr>
                        <a:t>Phylogenies</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91 &amp; 100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482</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1570566589"/>
                  </a:ext>
                </a:extLst>
              </a:tr>
              <a:tr h="321869">
                <a:tc>
                  <a:txBody>
                    <a:bodyPr/>
                    <a:lstStyle/>
                    <a:p>
                      <a:pPr algn="l" fontAlgn="ctr"/>
                      <a:r>
                        <a:rPr lang="en-US" sz="2000" b="0" u="none" strike="noStrike">
                          <a:solidFill>
                            <a:schemeClr val="bg1"/>
                          </a:solidFill>
                          <a:effectLst/>
                          <a:latin typeface="+mn-lt"/>
                        </a:rPr>
                        <a:t>Nesmith</a:t>
                      </a:r>
                      <a:endParaRPr lang="en-US" sz="2000" b="0" i="0" u="none" strike="noStrike">
                        <a:solidFill>
                          <a:schemeClr val="bg1"/>
                        </a:solidFill>
                        <a:effectLst/>
                        <a:latin typeface="+mn-lt"/>
                      </a:endParaRPr>
                    </a:p>
                  </a:txBody>
                  <a:tcPr marL="6350" marR="6350" marT="6350" marB="0" anchor="ctr">
                    <a:solidFill>
                      <a:schemeClr val="accent5"/>
                    </a:solidFill>
                  </a:tcPr>
                </a:tc>
                <a:tc>
                  <a:txBody>
                    <a:bodyPr/>
                    <a:lstStyle/>
                    <a:p>
                      <a:pPr algn="ctr" fontAlgn="ctr"/>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ctr">
                    <a:solidFill>
                      <a:schemeClr val="accent5"/>
                    </a:solidFill>
                  </a:tcPr>
                </a:tc>
                <a:tc>
                  <a:txBody>
                    <a:bodyPr/>
                    <a:lstStyle/>
                    <a:p>
                      <a:pPr algn="ctr" fontAlgn="ctr"/>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ctr">
                    <a:solidFill>
                      <a:schemeClr val="accent5"/>
                    </a:solidFill>
                  </a:tcPr>
                </a:tc>
                <a:tc>
                  <a:txBody>
                    <a:bodyPr/>
                    <a:lstStyle/>
                    <a:p>
                      <a:pPr algn="ctr" fontAlgn="ctr"/>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ctr">
                    <a:solidFill>
                      <a:schemeClr val="accent5"/>
                    </a:solidFill>
                  </a:tcPr>
                </a:tc>
                <a:extLst>
                  <a:ext uri="{0D108BD9-81ED-4DB2-BD59-A6C34878D82A}">
                    <a16:rowId xmlns:a16="http://schemas.microsoft.com/office/drawing/2014/main" val="106297429"/>
                  </a:ext>
                </a:extLst>
              </a:tr>
              <a:tr h="321869">
                <a:tc>
                  <a:txBody>
                    <a:bodyPr/>
                    <a:lstStyle/>
                    <a:p>
                      <a:pPr algn="l" fontAlgn="ctr"/>
                      <a:r>
                        <a:rPr lang="en-US" sz="1800" b="0" u="none" strike="noStrike">
                          <a:effectLst/>
                          <a:latin typeface="+mn-lt"/>
                        </a:rPr>
                        <a:t>Climate Change</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573466374"/>
                  </a:ext>
                </a:extLst>
              </a:tr>
              <a:tr h="321869">
                <a:tc>
                  <a:txBody>
                    <a:bodyPr/>
                    <a:lstStyle/>
                    <a:p>
                      <a:pPr algn="l" fontAlgn="ctr"/>
                      <a:r>
                        <a:rPr lang="en-US" sz="1800" b="0" u="none" strike="noStrike">
                          <a:effectLst/>
                          <a:latin typeface="+mn-lt"/>
                        </a:rPr>
                        <a:t>Drift vs. Selection</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52 &amp; 53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158</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2896923897"/>
                  </a:ext>
                </a:extLst>
              </a:tr>
              <a:tr h="321869">
                <a:tc>
                  <a:txBody>
                    <a:bodyPr/>
                    <a:lstStyle/>
                    <a:p>
                      <a:pPr algn="l" fontAlgn="ctr"/>
                      <a:r>
                        <a:rPr lang="en-US" sz="1800" b="0" u="none" strike="noStrike">
                          <a:effectLst/>
                          <a:latin typeface="+mn-lt"/>
                        </a:rPr>
                        <a:t>Hardy-Weinberg Equilibrium</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5</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53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159</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3792960664"/>
                  </a:ext>
                </a:extLst>
              </a:tr>
              <a:tr h="321869">
                <a:tc>
                  <a:txBody>
                    <a:bodyPr/>
                    <a:lstStyle/>
                    <a:p>
                      <a:pPr algn="l" fontAlgn="ctr"/>
                      <a:r>
                        <a:rPr lang="en-US" sz="1800" b="0" u="none" strike="noStrike">
                          <a:effectLst/>
                          <a:latin typeface="+mn-lt"/>
                        </a:rPr>
                        <a:t>Phylogenies</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49 &amp; 50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248</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30452376"/>
                  </a:ext>
                </a:extLst>
              </a:tr>
              <a:tr h="321869">
                <a:tc>
                  <a:txBody>
                    <a:bodyPr/>
                    <a:lstStyle/>
                    <a:p>
                      <a:pPr algn="l" fontAlgn="b"/>
                      <a:r>
                        <a:rPr lang="en-US" sz="1800" b="0" u="none" strike="noStrike">
                          <a:solidFill>
                            <a:schemeClr val="bg1"/>
                          </a:solidFill>
                          <a:effectLst/>
                          <a:latin typeface="+mn-lt"/>
                        </a:rPr>
                        <a:t>O’Keefe</a:t>
                      </a:r>
                      <a:endParaRPr lang="en-US" sz="1800" b="0" i="0" u="none" strike="noStrike">
                        <a:solidFill>
                          <a:schemeClr val="bg1"/>
                        </a:solidFill>
                        <a:effectLst/>
                        <a:latin typeface="+mn-lt"/>
                      </a:endParaRPr>
                    </a:p>
                  </a:txBody>
                  <a:tcPr marL="6350" marR="6350" marT="6350" marB="0" anchor="b">
                    <a:solidFill>
                      <a:schemeClr val="accent5"/>
                    </a:solidFill>
                  </a:tcPr>
                </a:tc>
                <a:tc>
                  <a:txBody>
                    <a:bodyPr/>
                    <a:lstStyle/>
                    <a:p>
                      <a:pPr algn="ctr" fontAlgn="b"/>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b">
                    <a:solidFill>
                      <a:schemeClr val="accent5"/>
                    </a:solidFill>
                  </a:tcPr>
                </a:tc>
                <a:tc>
                  <a:txBody>
                    <a:bodyPr/>
                    <a:lstStyle/>
                    <a:p>
                      <a:pPr algn="ctr" fontAlgn="b"/>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b">
                    <a:solidFill>
                      <a:schemeClr val="accent5"/>
                    </a:solidFill>
                  </a:tcPr>
                </a:tc>
                <a:tc>
                  <a:txBody>
                    <a:bodyPr/>
                    <a:lstStyle/>
                    <a:p>
                      <a:pPr algn="ctr" fontAlgn="ctr"/>
                      <a:r>
                        <a:rPr lang="en-US" sz="1800" u="none" strike="noStrike">
                          <a:effectLst/>
                          <a:latin typeface="+mn-lt"/>
                        </a:rPr>
                        <a:t> </a:t>
                      </a:r>
                      <a:endParaRPr lang="en-US" sz="1800" b="1" i="0" u="none" strike="noStrike">
                        <a:solidFill>
                          <a:srgbClr val="FFFFFF"/>
                        </a:solidFill>
                        <a:effectLst/>
                        <a:latin typeface="+mn-lt"/>
                      </a:endParaRPr>
                    </a:p>
                  </a:txBody>
                  <a:tcPr marL="6350" marR="6350" marT="6350" marB="0" anchor="ctr">
                    <a:solidFill>
                      <a:schemeClr val="accent5"/>
                    </a:solidFill>
                  </a:tcPr>
                </a:tc>
                <a:extLst>
                  <a:ext uri="{0D108BD9-81ED-4DB2-BD59-A6C34878D82A}">
                    <a16:rowId xmlns:a16="http://schemas.microsoft.com/office/drawing/2014/main" val="4224844070"/>
                  </a:ext>
                </a:extLst>
              </a:tr>
              <a:tr h="321869">
                <a:tc>
                  <a:txBody>
                    <a:bodyPr/>
                    <a:lstStyle/>
                    <a:p>
                      <a:pPr algn="l" fontAlgn="ctr"/>
                      <a:r>
                        <a:rPr lang="en-US" sz="1800" b="0" u="none" strike="noStrike">
                          <a:effectLst/>
                          <a:latin typeface="+mn-lt"/>
                        </a:rPr>
                        <a:t>Climate Change</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0</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963837506"/>
                  </a:ext>
                </a:extLst>
              </a:tr>
              <a:tr h="321869">
                <a:tc>
                  <a:txBody>
                    <a:bodyPr/>
                    <a:lstStyle/>
                    <a:p>
                      <a:pPr algn="l" fontAlgn="ctr"/>
                      <a:r>
                        <a:rPr lang="en-US" sz="1800" b="0" u="none" strike="noStrike">
                          <a:effectLst/>
                          <a:latin typeface="+mn-lt"/>
                        </a:rPr>
                        <a:t>Drift vs. Selection</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135</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405</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2071471514"/>
                  </a:ext>
                </a:extLst>
              </a:tr>
              <a:tr h="321869">
                <a:tc>
                  <a:txBody>
                    <a:bodyPr/>
                    <a:lstStyle/>
                    <a:p>
                      <a:pPr algn="l" fontAlgn="ctr"/>
                      <a:r>
                        <a:rPr lang="en-US" sz="1800" b="0" u="none" strike="noStrike">
                          <a:effectLst/>
                          <a:latin typeface="+mn-lt"/>
                        </a:rPr>
                        <a:t>Hardy-Weinberg Equilibrium</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2</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135</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270</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622492368"/>
                  </a:ext>
                </a:extLst>
              </a:tr>
              <a:tr h="321869">
                <a:tc>
                  <a:txBody>
                    <a:bodyPr/>
                    <a:lstStyle/>
                    <a:p>
                      <a:pPr algn="l" fontAlgn="ctr"/>
                      <a:r>
                        <a:rPr lang="en-US" sz="1800" b="0" u="none" strike="noStrike">
                          <a:effectLst/>
                          <a:latin typeface="+mn-lt"/>
                        </a:rPr>
                        <a:t>Phylogenies</a:t>
                      </a:r>
                      <a:endParaRPr lang="en-US" sz="1800" b="0"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3</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135</a:t>
                      </a:r>
                      <a:endParaRPr lang="en-US" sz="1800" b="1" i="0" u="none" strike="noStrike">
                        <a:solidFill>
                          <a:srgbClr val="000000"/>
                        </a:solidFill>
                        <a:effectLst/>
                        <a:latin typeface="+mn-lt"/>
                      </a:endParaRPr>
                    </a:p>
                  </a:txBody>
                  <a:tcPr marL="6350" marR="6350" marT="6350" marB="0" anchor="ctr"/>
                </a:tc>
                <a:tc>
                  <a:txBody>
                    <a:bodyPr/>
                    <a:lstStyle/>
                    <a:p>
                      <a:pPr algn="ctr" fontAlgn="ctr"/>
                      <a:r>
                        <a:rPr lang="en-US" sz="1800" u="none" strike="noStrike">
                          <a:effectLst/>
                          <a:latin typeface="+mn-lt"/>
                        </a:rPr>
                        <a:t>270</a:t>
                      </a:r>
                      <a:endParaRPr lang="en-US" sz="1800" b="1" i="0" u="none" strike="noStrike">
                        <a:solidFill>
                          <a:srgbClr val="000000"/>
                        </a:solidFill>
                        <a:effectLst/>
                        <a:latin typeface="+mn-lt"/>
                      </a:endParaRPr>
                    </a:p>
                  </a:txBody>
                  <a:tcPr marL="6350" marR="6350" marT="6350" marB="0" anchor="ctr"/>
                </a:tc>
                <a:extLst>
                  <a:ext uri="{0D108BD9-81ED-4DB2-BD59-A6C34878D82A}">
                    <a16:rowId xmlns:a16="http://schemas.microsoft.com/office/drawing/2014/main" val="1137427738"/>
                  </a:ext>
                </a:extLst>
              </a:tr>
            </a:tbl>
          </a:graphicData>
        </a:graphic>
      </p:graphicFrame>
      <p:graphicFrame>
        <p:nvGraphicFramePr>
          <p:cNvPr id="14" name="Diagram 13">
            <a:extLst>
              <a:ext uri="{FF2B5EF4-FFF2-40B4-BE49-F238E27FC236}">
                <a16:creationId xmlns:a16="http://schemas.microsoft.com/office/drawing/2014/main" id="{1537BF02-FF4F-B03D-9E97-B460255CD974}"/>
              </a:ext>
            </a:extLst>
          </p:cNvPr>
          <p:cNvGraphicFramePr/>
          <p:nvPr>
            <p:extLst>
              <p:ext uri="{D42A27DB-BD31-4B8C-83A1-F6EECF244321}">
                <p14:modId xmlns:p14="http://schemas.microsoft.com/office/powerpoint/2010/main" val="1532604290"/>
              </p:ext>
            </p:extLst>
          </p:nvPr>
        </p:nvGraphicFramePr>
        <p:xfrm>
          <a:off x="8275320" y="815487"/>
          <a:ext cx="3760470" cy="5406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448BEC1E-FFA0-9951-7F9B-3D8D6F6EB3BB}"/>
              </a:ext>
            </a:extLst>
          </p:cNvPr>
          <p:cNvSpPr txBox="1"/>
          <p:nvPr/>
        </p:nvSpPr>
        <p:spPr>
          <a:xfrm>
            <a:off x="8275320" y="5831840"/>
            <a:ext cx="3760470" cy="707886"/>
          </a:xfrm>
          <a:prstGeom prst="rect">
            <a:avLst/>
          </a:prstGeom>
          <a:solidFill>
            <a:schemeClr val="accent1"/>
          </a:solidFill>
        </p:spPr>
        <p:txBody>
          <a:bodyPr wrap="square" rtlCol="0">
            <a:spAutoFit/>
          </a:bodyPr>
          <a:lstStyle/>
          <a:p>
            <a:pPr algn="ctr"/>
            <a:r>
              <a:rPr lang="en-US" sz="4000">
                <a:solidFill>
                  <a:schemeClr val="bg1"/>
                </a:solidFill>
              </a:rPr>
              <a:t>Total N = 2,995</a:t>
            </a:r>
          </a:p>
        </p:txBody>
      </p:sp>
    </p:spTree>
    <p:extLst>
      <p:ext uri="{BB962C8B-B14F-4D97-AF65-F5344CB8AC3E}">
        <p14:creationId xmlns:p14="http://schemas.microsoft.com/office/powerpoint/2010/main" val="761081340"/>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1901</Words>
  <Application>Microsoft Office PowerPoint</Application>
  <PresentationFormat>Widescreen</PresentationFormat>
  <Paragraphs>254</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Arial Black</vt:lpstr>
      <vt:lpstr>basic</vt:lpstr>
      <vt:lpstr>Office Theme</vt:lpstr>
      <vt:lpstr>Using interventions to dislodge misconceptions and improve metacognition</vt:lpstr>
      <vt:lpstr>PowerPoint Presentation</vt:lpstr>
      <vt:lpstr>PowerPoint Presentation</vt:lpstr>
      <vt:lpstr>PowerPoint Presentation</vt:lpstr>
      <vt:lpstr>PowerPoint Presentation</vt:lpstr>
      <vt:lpstr>Hypotheses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Thanks to the BLC  Catalytic Grant Program</vt:lpstr>
      <vt:lpstr>References</vt:lpstr>
    </vt:vector>
  </TitlesOfParts>
  <Company>WKU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Mountjoy, Natalie</dc:creator>
  <cp:lastModifiedBy>LaCommare, Katherine</cp:lastModifiedBy>
  <cp:revision>1</cp:revision>
  <dcterms:created xsi:type="dcterms:W3CDTF">2025-03-24T17:17:55Z</dcterms:created>
  <dcterms:modified xsi:type="dcterms:W3CDTF">2025-04-12T21:09:53Z</dcterms:modified>
</cp:coreProperties>
</file>