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57" r:id="rId5"/>
    <p:sldId id="262" r:id="rId6"/>
    <p:sldId id="259" r:id="rId7"/>
    <p:sldId id="260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svg"/><Relationship Id="rId4" Type="http://schemas.openxmlformats.org/officeDocument/2006/relationships/image" Target="../media/image23.svg"/><Relationship Id="rId9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svg"/><Relationship Id="rId4" Type="http://schemas.openxmlformats.org/officeDocument/2006/relationships/image" Target="../media/image2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F4B958-AD99-43A2-83AC-221AFF247715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F6B9216-156C-4D56-A5A0-BF38951FD23C}">
      <dgm:prSet/>
      <dgm:spPr/>
      <dgm:t>
        <a:bodyPr/>
        <a:lstStyle/>
        <a:p>
          <a:r>
            <a:rPr lang="en-US"/>
            <a:t>Limited options for undergraduate research and hands-on lab experience</a:t>
          </a:r>
        </a:p>
      </dgm:t>
    </dgm:pt>
    <dgm:pt modelId="{28E432F3-0801-4BE3-830C-F439EFFF9092}" type="parTrans" cxnId="{565F20F9-A972-4D68-AF20-95AF3BCD5DCC}">
      <dgm:prSet/>
      <dgm:spPr/>
      <dgm:t>
        <a:bodyPr/>
        <a:lstStyle/>
        <a:p>
          <a:endParaRPr lang="en-US"/>
        </a:p>
      </dgm:t>
    </dgm:pt>
    <dgm:pt modelId="{0DE51D68-758F-4600-8067-81FA4A30E503}" type="sibTrans" cxnId="{565F20F9-A972-4D68-AF20-95AF3BCD5DCC}">
      <dgm:prSet/>
      <dgm:spPr/>
      <dgm:t>
        <a:bodyPr/>
        <a:lstStyle/>
        <a:p>
          <a:endParaRPr lang="en-US"/>
        </a:p>
      </dgm:t>
    </dgm:pt>
    <dgm:pt modelId="{7BF7DD1D-D4DF-4079-B5F1-A71363272D70}">
      <dgm:prSet/>
      <dgm:spPr/>
      <dgm:t>
        <a:bodyPr/>
        <a:lstStyle/>
        <a:p>
          <a:r>
            <a:rPr lang="en-US"/>
            <a:t>Engagement in traditional biology lab courses</a:t>
          </a:r>
        </a:p>
      </dgm:t>
    </dgm:pt>
    <dgm:pt modelId="{9815B00D-8971-41A3-B76B-525278C4DA37}" type="parTrans" cxnId="{8BE0AECB-C74A-415A-8CFA-0507E4C9ACC8}">
      <dgm:prSet/>
      <dgm:spPr/>
      <dgm:t>
        <a:bodyPr/>
        <a:lstStyle/>
        <a:p>
          <a:endParaRPr lang="en-US"/>
        </a:p>
      </dgm:t>
    </dgm:pt>
    <dgm:pt modelId="{E5061BA7-17FB-4AB6-AC76-3F64E5E96C0D}" type="sibTrans" cxnId="{8BE0AECB-C74A-415A-8CFA-0507E4C9ACC8}">
      <dgm:prSet/>
      <dgm:spPr/>
      <dgm:t>
        <a:bodyPr/>
        <a:lstStyle/>
        <a:p>
          <a:endParaRPr lang="en-US"/>
        </a:p>
      </dgm:t>
    </dgm:pt>
    <dgm:pt modelId="{294C9E88-9177-4A70-8A57-802F264B4C67}">
      <dgm:prSet/>
      <dgm:spPr/>
      <dgm:t>
        <a:bodyPr/>
        <a:lstStyle/>
        <a:p>
          <a:r>
            <a:rPr lang="en-US"/>
            <a:t>Intro to Biology I labs have transitioned to project-based inquiry format</a:t>
          </a:r>
        </a:p>
      </dgm:t>
    </dgm:pt>
    <dgm:pt modelId="{226F7DE4-43A4-4876-93DC-B186D34BE867}" type="parTrans" cxnId="{33B6C0B1-AD14-438F-AD3C-30C603C81510}">
      <dgm:prSet/>
      <dgm:spPr/>
      <dgm:t>
        <a:bodyPr/>
        <a:lstStyle/>
        <a:p>
          <a:endParaRPr lang="en-US"/>
        </a:p>
      </dgm:t>
    </dgm:pt>
    <dgm:pt modelId="{0AF8D1DA-1F75-480F-B364-CEC3850567E5}" type="sibTrans" cxnId="{33B6C0B1-AD14-438F-AD3C-30C603C81510}">
      <dgm:prSet/>
      <dgm:spPr/>
      <dgm:t>
        <a:bodyPr/>
        <a:lstStyle/>
        <a:p>
          <a:endParaRPr lang="en-US"/>
        </a:p>
      </dgm:t>
    </dgm:pt>
    <dgm:pt modelId="{609FDF8D-75A5-5248-A55A-35378C9941DB}" type="pres">
      <dgm:prSet presAssocID="{E4F4B958-AD99-43A2-83AC-221AFF247715}" presName="diagram" presStyleCnt="0">
        <dgm:presLayoutVars>
          <dgm:dir/>
          <dgm:resizeHandles val="exact"/>
        </dgm:presLayoutVars>
      </dgm:prSet>
      <dgm:spPr/>
    </dgm:pt>
    <dgm:pt modelId="{C5139461-FE3A-0E4E-BE69-5A9E8C6DB64B}" type="pres">
      <dgm:prSet presAssocID="{5F6B9216-156C-4D56-A5A0-BF38951FD23C}" presName="node" presStyleLbl="node1" presStyleIdx="0" presStyleCnt="3">
        <dgm:presLayoutVars>
          <dgm:bulletEnabled val="1"/>
        </dgm:presLayoutVars>
      </dgm:prSet>
      <dgm:spPr/>
    </dgm:pt>
    <dgm:pt modelId="{07A5EEF4-5FA6-0E49-9756-AEC3397FC8B0}" type="pres">
      <dgm:prSet presAssocID="{0DE51D68-758F-4600-8067-81FA4A30E503}" presName="sibTrans" presStyleCnt="0"/>
      <dgm:spPr/>
    </dgm:pt>
    <dgm:pt modelId="{80206B08-01BE-CA4A-A19A-8D6F5D83A561}" type="pres">
      <dgm:prSet presAssocID="{7BF7DD1D-D4DF-4079-B5F1-A71363272D70}" presName="node" presStyleLbl="node1" presStyleIdx="1" presStyleCnt="3">
        <dgm:presLayoutVars>
          <dgm:bulletEnabled val="1"/>
        </dgm:presLayoutVars>
      </dgm:prSet>
      <dgm:spPr/>
    </dgm:pt>
    <dgm:pt modelId="{5281E0DF-25DF-5147-AA2C-D93570A49836}" type="pres">
      <dgm:prSet presAssocID="{E5061BA7-17FB-4AB6-AC76-3F64E5E96C0D}" presName="sibTrans" presStyleCnt="0"/>
      <dgm:spPr/>
    </dgm:pt>
    <dgm:pt modelId="{5CCA5F85-0B36-CB4B-9B1D-4E09EF818E8C}" type="pres">
      <dgm:prSet presAssocID="{294C9E88-9177-4A70-8A57-802F264B4C67}" presName="node" presStyleLbl="node1" presStyleIdx="2" presStyleCnt="3">
        <dgm:presLayoutVars>
          <dgm:bulletEnabled val="1"/>
        </dgm:presLayoutVars>
      </dgm:prSet>
      <dgm:spPr/>
    </dgm:pt>
  </dgm:ptLst>
  <dgm:cxnLst>
    <dgm:cxn modelId="{6697C629-4B18-F542-A469-C71DCB4AEBA2}" type="presOf" srcId="{294C9E88-9177-4A70-8A57-802F264B4C67}" destId="{5CCA5F85-0B36-CB4B-9B1D-4E09EF818E8C}" srcOrd="0" destOrd="0" presId="urn:microsoft.com/office/officeart/2005/8/layout/default"/>
    <dgm:cxn modelId="{93A9033C-F5F7-2A4D-B358-018EDD13EB0D}" type="presOf" srcId="{5F6B9216-156C-4D56-A5A0-BF38951FD23C}" destId="{C5139461-FE3A-0E4E-BE69-5A9E8C6DB64B}" srcOrd="0" destOrd="0" presId="urn:microsoft.com/office/officeart/2005/8/layout/default"/>
    <dgm:cxn modelId="{33B6C0B1-AD14-438F-AD3C-30C603C81510}" srcId="{E4F4B958-AD99-43A2-83AC-221AFF247715}" destId="{294C9E88-9177-4A70-8A57-802F264B4C67}" srcOrd="2" destOrd="0" parTransId="{226F7DE4-43A4-4876-93DC-B186D34BE867}" sibTransId="{0AF8D1DA-1F75-480F-B364-CEC3850567E5}"/>
    <dgm:cxn modelId="{9FE78DB3-BBFF-0748-B0F4-570099FB3F43}" type="presOf" srcId="{7BF7DD1D-D4DF-4079-B5F1-A71363272D70}" destId="{80206B08-01BE-CA4A-A19A-8D6F5D83A561}" srcOrd="0" destOrd="0" presId="urn:microsoft.com/office/officeart/2005/8/layout/default"/>
    <dgm:cxn modelId="{8BE0AECB-C74A-415A-8CFA-0507E4C9ACC8}" srcId="{E4F4B958-AD99-43A2-83AC-221AFF247715}" destId="{7BF7DD1D-D4DF-4079-B5F1-A71363272D70}" srcOrd="1" destOrd="0" parTransId="{9815B00D-8971-41A3-B76B-525278C4DA37}" sibTransId="{E5061BA7-17FB-4AB6-AC76-3F64E5E96C0D}"/>
    <dgm:cxn modelId="{85FD26DE-43B1-2D41-82F2-698A4069C1FC}" type="presOf" srcId="{E4F4B958-AD99-43A2-83AC-221AFF247715}" destId="{609FDF8D-75A5-5248-A55A-35378C9941DB}" srcOrd="0" destOrd="0" presId="urn:microsoft.com/office/officeart/2005/8/layout/default"/>
    <dgm:cxn modelId="{565F20F9-A972-4D68-AF20-95AF3BCD5DCC}" srcId="{E4F4B958-AD99-43A2-83AC-221AFF247715}" destId="{5F6B9216-156C-4D56-A5A0-BF38951FD23C}" srcOrd="0" destOrd="0" parTransId="{28E432F3-0801-4BE3-830C-F439EFFF9092}" sibTransId="{0DE51D68-758F-4600-8067-81FA4A30E503}"/>
    <dgm:cxn modelId="{8B2FF30F-05FE-F244-BF0B-7D05CAEA0650}" type="presParOf" srcId="{609FDF8D-75A5-5248-A55A-35378C9941DB}" destId="{C5139461-FE3A-0E4E-BE69-5A9E8C6DB64B}" srcOrd="0" destOrd="0" presId="urn:microsoft.com/office/officeart/2005/8/layout/default"/>
    <dgm:cxn modelId="{1CCCED1D-AC5F-7248-B794-FB7674BA0555}" type="presParOf" srcId="{609FDF8D-75A5-5248-A55A-35378C9941DB}" destId="{07A5EEF4-5FA6-0E49-9756-AEC3397FC8B0}" srcOrd="1" destOrd="0" presId="urn:microsoft.com/office/officeart/2005/8/layout/default"/>
    <dgm:cxn modelId="{AE6AE100-B7AD-CA46-9AF5-27C94BB4FB49}" type="presParOf" srcId="{609FDF8D-75A5-5248-A55A-35378C9941DB}" destId="{80206B08-01BE-CA4A-A19A-8D6F5D83A561}" srcOrd="2" destOrd="0" presId="urn:microsoft.com/office/officeart/2005/8/layout/default"/>
    <dgm:cxn modelId="{CA386F3D-6250-BE46-96AC-1250BE3B037D}" type="presParOf" srcId="{609FDF8D-75A5-5248-A55A-35378C9941DB}" destId="{5281E0DF-25DF-5147-AA2C-D93570A49836}" srcOrd="3" destOrd="0" presId="urn:microsoft.com/office/officeart/2005/8/layout/default"/>
    <dgm:cxn modelId="{56A34A11-7839-4848-A2EF-A556FDA19A0C}" type="presParOf" srcId="{609FDF8D-75A5-5248-A55A-35378C9941DB}" destId="{5CCA5F85-0B36-CB4B-9B1D-4E09EF818E8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D33DBE-5EF5-4020-BEBD-1A48231A182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91BA3EB-13BF-44C2-BDCD-355D859CC94E}">
      <dgm:prSet custT="1"/>
      <dgm:spPr/>
      <dgm:t>
        <a:bodyPr/>
        <a:lstStyle/>
        <a:p>
          <a:pPr>
            <a:defRPr b="1"/>
          </a:pPr>
          <a:r>
            <a:rPr lang="en-US" sz="1800" dirty="0"/>
            <a:t>T</a:t>
          </a:r>
          <a:r>
            <a:rPr lang="en-US" sz="1800" b="0" i="0" dirty="0"/>
            <a:t>argeted towards students majoring in STEM fields</a:t>
          </a:r>
          <a:endParaRPr lang="en-US" sz="1800" dirty="0"/>
        </a:p>
      </dgm:t>
    </dgm:pt>
    <dgm:pt modelId="{B8595F5D-49F5-43AA-A642-B8BD1AF00429}" type="parTrans" cxnId="{B2027BB9-0163-4C4D-8829-F5A4B27537D3}">
      <dgm:prSet/>
      <dgm:spPr/>
      <dgm:t>
        <a:bodyPr/>
        <a:lstStyle/>
        <a:p>
          <a:endParaRPr lang="en-US"/>
        </a:p>
      </dgm:t>
    </dgm:pt>
    <dgm:pt modelId="{713132F8-F310-4290-9068-906861906B40}" type="sibTrans" cxnId="{B2027BB9-0163-4C4D-8829-F5A4B27537D3}">
      <dgm:prSet/>
      <dgm:spPr/>
      <dgm:t>
        <a:bodyPr/>
        <a:lstStyle/>
        <a:p>
          <a:endParaRPr lang="en-US"/>
        </a:p>
      </dgm:t>
    </dgm:pt>
    <dgm:pt modelId="{BBA0A0F9-FD3D-4357-A6A0-6559D0C4ABB2}">
      <dgm:prSet custT="1"/>
      <dgm:spPr/>
      <dgm:t>
        <a:bodyPr/>
        <a:lstStyle/>
        <a:p>
          <a:r>
            <a:rPr lang="en-US" sz="1500" dirty="0"/>
            <a:t>3.0 GPA or higher</a:t>
          </a:r>
        </a:p>
      </dgm:t>
    </dgm:pt>
    <dgm:pt modelId="{BD2C4A71-BFCF-4761-9717-FAD2469DCD6B}" type="parTrans" cxnId="{7C96F104-957B-45A5-BB2C-46F6016ED328}">
      <dgm:prSet/>
      <dgm:spPr/>
      <dgm:t>
        <a:bodyPr/>
        <a:lstStyle/>
        <a:p>
          <a:endParaRPr lang="en-US"/>
        </a:p>
      </dgm:t>
    </dgm:pt>
    <dgm:pt modelId="{1FD1D416-3D19-4621-80A5-9493A872E56D}" type="sibTrans" cxnId="{7C96F104-957B-45A5-BB2C-46F6016ED328}">
      <dgm:prSet/>
      <dgm:spPr/>
      <dgm:t>
        <a:bodyPr/>
        <a:lstStyle/>
        <a:p>
          <a:endParaRPr lang="en-US"/>
        </a:p>
      </dgm:t>
    </dgm:pt>
    <dgm:pt modelId="{2732ACDF-2020-43CB-A849-2126E828053B}">
      <dgm:prSet/>
      <dgm:spPr/>
      <dgm:t>
        <a:bodyPr/>
        <a:lstStyle/>
        <a:p>
          <a:pPr>
            <a:defRPr b="1"/>
          </a:pPr>
          <a:r>
            <a:rPr lang="en-US" dirty="0"/>
            <a:t>Small group of 2-4 students that work with a faculty advisor</a:t>
          </a:r>
        </a:p>
      </dgm:t>
    </dgm:pt>
    <dgm:pt modelId="{A7EF3A2F-6E79-48DD-BAD0-3E74503BF7C8}" type="parTrans" cxnId="{4579DD0C-6161-42E8-948E-11799A5BCDF9}">
      <dgm:prSet/>
      <dgm:spPr/>
      <dgm:t>
        <a:bodyPr/>
        <a:lstStyle/>
        <a:p>
          <a:endParaRPr lang="en-US"/>
        </a:p>
      </dgm:t>
    </dgm:pt>
    <dgm:pt modelId="{86105958-64E3-4C5A-A7BF-A2C9E28FDE17}" type="sibTrans" cxnId="{4579DD0C-6161-42E8-948E-11799A5BCDF9}">
      <dgm:prSet/>
      <dgm:spPr/>
      <dgm:t>
        <a:bodyPr/>
        <a:lstStyle/>
        <a:p>
          <a:endParaRPr lang="en-US"/>
        </a:p>
      </dgm:t>
    </dgm:pt>
    <dgm:pt modelId="{A6E4BA98-9A68-463B-A24E-D324017C7FE9}">
      <dgm:prSet custT="1"/>
      <dgm:spPr/>
      <dgm:t>
        <a:bodyPr/>
        <a:lstStyle/>
        <a:p>
          <a:r>
            <a:rPr lang="en-US" sz="1500" dirty="0"/>
            <a:t>Generally incorporated into existing faculty research projects</a:t>
          </a:r>
        </a:p>
      </dgm:t>
    </dgm:pt>
    <dgm:pt modelId="{17C8F2AB-F073-4F64-9E25-8A5416EC2796}" type="parTrans" cxnId="{5E5FD435-4FEF-4299-BC42-52EE0D6995D7}">
      <dgm:prSet/>
      <dgm:spPr/>
      <dgm:t>
        <a:bodyPr/>
        <a:lstStyle/>
        <a:p>
          <a:endParaRPr lang="en-US"/>
        </a:p>
      </dgm:t>
    </dgm:pt>
    <dgm:pt modelId="{F6C482F6-22A9-486C-9A59-6A076CA6E7C4}" type="sibTrans" cxnId="{5E5FD435-4FEF-4299-BC42-52EE0D6995D7}">
      <dgm:prSet/>
      <dgm:spPr/>
      <dgm:t>
        <a:bodyPr/>
        <a:lstStyle/>
        <a:p>
          <a:endParaRPr lang="en-US"/>
        </a:p>
      </dgm:t>
    </dgm:pt>
    <dgm:pt modelId="{0580990B-9513-46C9-A3D9-9CA853805A94}">
      <dgm:prSet custT="1"/>
      <dgm:spPr/>
      <dgm:t>
        <a:bodyPr/>
        <a:lstStyle/>
        <a:p>
          <a:r>
            <a:rPr lang="en-US" sz="1500"/>
            <a:t>Limited exposure to the process of science, experimental design, proposals</a:t>
          </a:r>
        </a:p>
      </dgm:t>
    </dgm:pt>
    <dgm:pt modelId="{BBB25D2B-4520-42DB-98DD-1DB8BA1D023C}" type="parTrans" cxnId="{10F34055-4333-4399-B72B-A8C71C0B9C9C}">
      <dgm:prSet/>
      <dgm:spPr/>
      <dgm:t>
        <a:bodyPr/>
        <a:lstStyle/>
        <a:p>
          <a:endParaRPr lang="en-US"/>
        </a:p>
      </dgm:t>
    </dgm:pt>
    <dgm:pt modelId="{2C0E1AEE-B4EB-431F-987E-9DAEA5A2377A}" type="sibTrans" cxnId="{10F34055-4333-4399-B72B-A8C71C0B9C9C}">
      <dgm:prSet/>
      <dgm:spPr/>
      <dgm:t>
        <a:bodyPr/>
        <a:lstStyle/>
        <a:p>
          <a:endParaRPr lang="en-US"/>
        </a:p>
      </dgm:t>
    </dgm:pt>
    <dgm:pt modelId="{2208939B-4FD5-40DB-8203-CEDE273961B6}">
      <dgm:prSet/>
      <dgm:spPr/>
      <dgm:t>
        <a:bodyPr/>
        <a:lstStyle/>
        <a:p>
          <a:pPr>
            <a:defRPr b="1"/>
          </a:pPr>
          <a:r>
            <a:rPr lang="en-US" dirty="0"/>
            <a:t>Semester based projects </a:t>
          </a:r>
        </a:p>
      </dgm:t>
    </dgm:pt>
    <dgm:pt modelId="{0AE874ED-53C0-4267-9C5A-53BE6C610724}" type="parTrans" cxnId="{F6738714-0D35-45C0-BB50-0A3E7AEC36EE}">
      <dgm:prSet/>
      <dgm:spPr/>
      <dgm:t>
        <a:bodyPr/>
        <a:lstStyle/>
        <a:p>
          <a:endParaRPr lang="en-US"/>
        </a:p>
      </dgm:t>
    </dgm:pt>
    <dgm:pt modelId="{4B10C8EF-E04A-4FCF-A7CE-CE4C1174BEAB}" type="sibTrans" cxnId="{F6738714-0D35-45C0-BB50-0A3E7AEC36EE}">
      <dgm:prSet/>
      <dgm:spPr/>
      <dgm:t>
        <a:bodyPr/>
        <a:lstStyle/>
        <a:p>
          <a:endParaRPr lang="en-US"/>
        </a:p>
      </dgm:t>
    </dgm:pt>
    <dgm:pt modelId="{4772DBB8-11B2-488D-A965-3BB6923224C3}">
      <dgm:prSet custT="1"/>
      <dgm:spPr/>
      <dgm:t>
        <a:bodyPr/>
        <a:lstStyle/>
        <a:p>
          <a:r>
            <a:rPr lang="en-US" sz="1500" dirty="0"/>
            <a:t>Limited time frame</a:t>
          </a:r>
        </a:p>
      </dgm:t>
    </dgm:pt>
    <dgm:pt modelId="{FAADC608-3DCE-4B7C-B539-A68B57521224}" type="parTrans" cxnId="{22916385-664F-4D5F-BC5B-73C8A0FD8AC1}">
      <dgm:prSet/>
      <dgm:spPr/>
      <dgm:t>
        <a:bodyPr/>
        <a:lstStyle/>
        <a:p>
          <a:endParaRPr lang="en-US"/>
        </a:p>
      </dgm:t>
    </dgm:pt>
    <dgm:pt modelId="{4BC8EDFA-5D7C-4CE2-81AF-E34C64E084F9}" type="sibTrans" cxnId="{22916385-664F-4D5F-BC5B-73C8A0FD8AC1}">
      <dgm:prSet/>
      <dgm:spPr/>
      <dgm:t>
        <a:bodyPr/>
        <a:lstStyle/>
        <a:p>
          <a:endParaRPr lang="en-US"/>
        </a:p>
      </dgm:t>
    </dgm:pt>
    <dgm:pt modelId="{12BFFF92-F169-498A-9770-A2B74B2A5CCD}">
      <dgm:prSet/>
      <dgm:spPr/>
      <dgm:t>
        <a:bodyPr/>
        <a:lstStyle/>
        <a:p>
          <a:pPr>
            <a:defRPr b="1"/>
          </a:pPr>
          <a:r>
            <a:rPr lang="en-US" dirty="0"/>
            <a:t>Poster creation and presentations</a:t>
          </a:r>
        </a:p>
      </dgm:t>
    </dgm:pt>
    <dgm:pt modelId="{DCBBCEF3-77D4-4120-A2C6-B40EFD3B886C}" type="parTrans" cxnId="{3CF41FE7-60AC-4664-8177-EEC71AEC4D2E}">
      <dgm:prSet/>
      <dgm:spPr/>
      <dgm:t>
        <a:bodyPr/>
        <a:lstStyle/>
        <a:p>
          <a:endParaRPr lang="en-US"/>
        </a:p>
      </dgm:t>
    </dgm:pt>
    <dgm:pt modelId="{4A260C90-385F-4D58-AAD1-E936B7512065}" type="sibTrans" cxnId="{3CF41FE7-60AC-4664-8177-EEC71AEC4D2E}">
      <dgm:prSet/>
      <dgm:spPr/>
      <dgm:t>
        <a:bodyPr/>
        <a:lstStyle/>
        <a:p>
          <a:endParaRPr lang="en-US"/>
        </a:p>
      </dgm:t>
    </dgm:pt>
    <dgm:pt modelId="{7DAAE268-FDCC-4913-84F7-111C2A91032E}">
      <dgm:prSet custT="1"/>
      <dgm:spPr/>
      <dgm:t>
        <a:bodyPr/>
        <a:lstStyle/>
        <a:p>
          <a:r>
            <a:rPr lang="en-US" sz="1500" dirty="0"/>
            <a:t>Local presentations at the college: Cultivating Scholars and STEM Symposium</a:t>
          </a:r>
        </a:p>
      </dgm:t>
    </dgm:pt>
    <dgm:pt modelId="{D3672F6C-A97B-4B10-A249-2F44DEE66321}" type="parTrans" cxnId="{7E282599-11C7-4DE6-B894-597205D0D973}">
      <dgm:prSet/>
      <dgm:spPr/>
      <dgm:t>
        <a:bodyPr/>
        <a:lstStyle/>
        <a:p>
          <a:endParaRPr lang="en-US"/>
        </a:p>
      </dgm:t>
    </dgm:pt>
    <dgm:pt modelId="{295D5D6B-9840-4467-A4C0-5579D490D920}" type="sibTrans" cxnId="{7E282599-11C7-4DE6-B894-597205D0D973}">
      <dgm:prSet/>
      <dgm:spPr/>
      <dgm:t>
        <a:bodyPr/>
        <a:lstStyle/>
        <a:p>
          <a:endParaRPr lang="en-US"/>
        </a:p>
      </dgm:t>
    </dgm:pt>
    <dgm:pt modelId="{F53C7C26-79D2-42F8-B97B-634BE8F836F7}">
      <dgm:prSet/>
      <dgm:spPr/>
      <dgm:t>
        <a:bodyPr/>
        <a:lstStyle/>
        <a:p>
          <a:pPr>
            <a:defRPr b="1"/>
          </a:pPr>
          <a:r>
            <a:rPr lang="en-US" dirty="0"/>
            <a:t>30 years in existence</a:t>
          </a:r>
        </a:p>
      </dgm:t>
    </dgm:pt>
    <dgm:pt modelId="{95539611-FF66-416D-BBD4-05B9E01F0D1C}" type="parTrans" cxnId="{68878BF1-46EE-4A96-BF18-C841A7541581}">
      <dgm:prSet/>
      <dgm:spPr/>
      <dgm:t>
        <a:bodyPr/>
        <a:lstStyle/>
        <a:p>
          <a:endParaRPr lang="en-US"/>
        </a:p>
      </dgm:t>
    </dgm:pt>
    <dgm:pt modelId="{A58B9096-B846-413C-A77F-4BB30C957FC4}" type="sibTrans" cxnId="{68878BF1-46EE-4A96-BF18-C841A7541581}">
      <dgm:prSet/>
      <dgm:spPr/>
      <dgm:t>
        <a:bodyPr/>
        <a:lstStyle/>
        <a:p>
          <a:endParaRPr lang="en-US"/>
        </a:p>
      </dgm:t>
    </dgm:pt>
    <dgm:pt modelId="{702F1DA7-5CF9-4D04-9BE9-843B80A6CD8C}" type="pres">
      <dgm:prSet presAssocID="{E9D33DBE-5EF5-4020-BEBD-1A48231A182C}" presName="root" presStyleCnt="0">
        <dgm:presLayoutVars>
          <dgm:dir/>
          <dgm:resizeHandles val="exact"/>
        </dgm:presLayoutVars>
      </dgm:prSet>
      <dgm:spPr/>
    </dgm:pt>
    <dgm:pt modelId="{46C88788-502B-4A47-8DAD-B1843E15038A}" type="pres">
      <dgm:prSet presAssocID="{D91BA3EB-13BF-44C2-BDCD-355D859CC94E}" presName="compNode" presStyleCnt="0"/>
      <dgm:spPr/>
    </dgm:pt>
    <dgm:pt modelId="{D7FC9590-1CDB-4F0E-9CAC-F5B5A17BFB7E}" type="pres">
      <dgm:prSet presAssocID="{D91BA3EB-13BF-44C2-BDCD-355D859CC94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59EB5C56-EB09-4496-824C-A57E341AB349}" type="pres">
      <dgm:prSet presAssocID="{D91BA3EB-13BF-44C2-BDCD-355D859CC94E}" presName="iconSpace" presStyleCnt="0"/>
      <dgm:spPr/>
    </dgm:pt>
    <dgm:pt modelId="{44D73DC5-B043-4825-B25F-11AF73097B53}" type="pres">
      <dgm:prSet presAssocID="{D91BA3EB-13BF-44C2-BDCD-355D859CC94E}" presName="parTx" presStyleLbl="revTx" presStyleIdx="0" presStyleCnt="10">
        <dgm:presLayoutVars>
          <dgm:chMax val="0"/>
          <dgm:chPref val="0"/>
        </dgm:presLayoutVars>
      </dgm:prSet>
      <dgm:spPr/>
    </dgm:pt>
    <dgm:pt modelId="{7AECF459-CDC9-48DD-B471-ECBD9A8EB53A}" type="pres">
      <dgm:prSet presAssocID="{D91BA3EB-13BF-44C2-BDCD-355D859CC94E}" presName="txSpace" presStyleCnt="0"/>
      <dgm:spPr/>
    </dgm:pt>
    <dgm:pt modelId="{744F3EF3-9477-483C-B99B-9F686C1E3CAD}" type="pres">
      <dgm:prSet presAssocID="{D91BA3EB-13BF-44C2-BDCD-355D859CC94E}" presName="desTx" presStyleLbl="revTx" presStyleIdx="1" presStyleCnt="10" custLinFactNeighborX="-486" custLinFactNeighborY="1750">
        <dgm:presLayoutVars/>
      </dgm:prSet>
      <dgm:spPr/>
    </dgm:pt>
    <dgm:pt modelId="{9921643C-6143-401A-AE60-DD6A659D4B12}" type="pres">
      <dgm:prSet presAssocID="{713132F8-F310-4290-9068-906861906B40}" presName="sibTrans" presStyleCnt="0"/>
      <dgm:spPr/>
    </dgm:pt>
    <dgm:pt modelId="{774037CA-F564-44F3-90E9-7ED0F095FEFB}" type="pres">
      <dgm:prSet presAssocID="{2732ACDF-2020-43CB-A849-2126E828053B}" presName="compNode" presStyleCnt="0"/>
      <dgm:spPr/>
    </dgm:pt>
    <dgm:pt modelId="{E7E66616-52DF-4B77-8608-CADCD0C7153C}" type="pres">
      <dgm:prSet presAssocID="{2732ACDF-2020-43CB-A849-2126E828053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6A109A9C-9502-429B-BB1E-62F0CDC37711}" type="pres">
      <dgm:prSet presAssocID="{2732ACDF-2020-43CB-A849-2126E828053B}" presName="iconSpace" presStyleCnt="0"/>
      <dgm:spPr/>
    </dgm:pt>
    <dgm:pt modelId="{C2622321-EFBE-48B1-91CA-2BFCA9371221}" type="pres">
      <dgm:prSet presAssocID="{2732ACDF-2020-43CB-A849-2126E828053B}" presName="parTx" presStyleLbl="revTx" presStyleIdx="2" presStyleCnt="10">
        <dgm:presLayoutVars>
          <dgm:chMax val="0"/>
          <dgm:chPref val="0"/>
        </dgm:presLayoutVars>
      </dgm:prSet>
      <dgm:spPr/>
    </dgm:pt>
    <dgm:pt modelId="{46DD930F-0DFE-4D41-9233-09DD76DAA609}" type="pres">
      <dgm:prSet presAssocID="{2732ACDF-2020-43CB-A849-2126E828053B}" presName="txSpace" presStyleCnt="0"/>
      <dgm:spPr/>
    </dgm:pt>
    <dgm:pt modelId="{2D9FFCE0-4D30-4E4B-9737-58D881D30731}" type="pres">
      <dgm:prSet presAssocID="{2732ACDF-2020-43CB-A849-2126E828053B}" presName="desTx" presStyleLbl="revTx" presStyleIdx="3" presStyleCnt="10" custLinFactNeighborY="2917">
        <dgm:presLayoutVars/>
      </dgm:prSet>
      <dgm:spPr/>
    </dgm:pt>
    <dgm:pt modelId="{A2B32AB5-F2EF-4D7B-A3D3-C1B64E378BC9}" type="pres">
      <dgm:prSet presAssocID="{86105958-64E3-4C5A-A7BF-A2C9E28FDE17}" presName="sibTrans" presStyleCnt="0"/>
      <dgm:spPr/>
    </dgm:pt>
    <dgm:pt modelId="{0E0CDEC1-A209-4E73-BD8C-FCC786521732}" type="pres">
      <dgm:prSet presAssocID="{2208939B-4FD5-40DB-8203-CEDE273961B6}" presName="compNode" presStyleCnt="0"/>
      <dgm:spPr/>
    </dgm:pt>
    <dgm:pt modelId="{AA2F922E-5A85-404D-9D79-553091A03F36}" type="pres">
      <dgm:prSet presAssocID="{2208939B-4FD5-40DB-8203-CEDE273961B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D0A660E2-E289-43AB-B172-486C4790DB4B}" type="pres">
      <dgm:prSet presAssocID="{2208939B-4FD5-40DB-8203-CEDE273961B6}" presName="iconSpace" presStyleCnt="0"/>
      <dgm:spPr/>
    </dgm:pt>
    <dgm:pt modelId="{A5B3F73A-00C3-47B9-BA60-62CD253D123A}" type="pres">
      <dgm:prSet presAssocID="{2208939B-4FD5-40DB-8203-CEDE273961B6}" presName="parTx" presStyleLbl="revTx" presStyleIdx="4" presStyleCnt="10">
        <dgm:presLayoutVars>
          <dgm:chMax val="0"/>
          <dgm:chPref val="0"/>
        </dgm:presLayoutVars>
      </dgm:prSet>
      <dgm:spPr/>
    </dgm:pt>
    <dgm:pt modelId="{9404C336-477B-4991-B434-3AEA6259FE6C}" type="pres">
      <dgm:prSet presAssocID="{2208939B-4FD5-40DB-8203-CEDE273961B6}" presName="txSpace" presStyleCnt="0"/>
      <dgm:spPr/>
    </dgm:pt>
    <dgm:pt modelId="{37BD84D0-EA52-4C13-B9C7-E2BD6A442E0A}" type="pres">
      <dgm:prSet presAssocID="{2208939B-4FD5-40DB-8203-CEDE273961B6}" presName="desTx" presStyleLbl="revTx" presStyleIdx="5" presStyleCnt="10">
        <dgm:presLayoutVars/>
      </dgm:prSet>
      <dgm:spPr/>
    </dgm:pt>
    <dgm:pt modelId="{157D1431-B5D3-4288-ADDD-C553D783D35D}" type="pres">
      <dgm:prSet presAssocID="{4B10C8EF-E04A-4FCF-A7CE-CE4C1174BEAB}" presName="sibTrans" presStyleCnt="0"/>
      <dgm:spPr/>
    </dgm:pt>
    <dgm:pt modelId="{28FC5C09-8C93-4250-9CB8-E0E5510949A7}" type="pres">
      <dgm:prSet presAssocID="{12BFFF92-F169-498A-9770-A2B74B2A5CCD}" presName="compNode" presStyleCnt="0"/>
      <dgm:spPr/>
    </dgm:pt>
    <dgm:pt modelId="{8661D287-0990-4265-B4B4-68395DE775D9}" type="pres">
      <dgm:prSet presAssocID="{12BFFF92-F169-498A-9770-A2B74B2A5CC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F49D73F9-7B81-4666-AD17-DD0A4E33F32A}" type="pres">
      <dgm:prSet presAssocID="{12BFFF92-F169-498A-9770-A2B74B2A5CCD}" presName="iconSpace" presStyleCnt="0"/>
      <dgm:spPr/>
    </dgm:pt>
    <dgm:pt modelId="{D38C54FD-DF70-45E2-8FC3-51DAD0F99A65}" type="pres">
      <dgm:prSet presAssocID="{12BFFF92-F169-498A-9770-A2B74B2A5CCD}" presName="parTx" presStyleLbl="revTx" presStyleIdx="6" presStyleCnt="10">
        <dgm:presLayoutVars>
          <dgm:chMax val="0"/>
          <dgm:chPref val="0"/>
        </dgm:presLayoutVars>
      </dgm:prSet>
      <dgm:spPr/>
    </dgm:pt>
    <dgm:pt modelId="{7DBDF5C1-4AA6-495E-A852-B47FA1D5348B}" type="pres">
      <dgm:prSet presAssocID="{12BFFF92-F169-498A-9770-A2B74B2A5CCD}" presName="txSpace" presStyleCnt="0"/>
      <dgm:spPr/>
    </dgm:pt>
    <dgm:pt modelId="{BB68EB8B-52FA-4DC8-A846-1CCBEA83CC87}" type="pres">
      <dgm:prSet presAssocID="{12BFFF92-F169-498A-9770-A2B74B2A5CCD}" presName="desTx" presStyleLbl="revTx" presStyleIdx="7" presStyleCnt="10">
        <dgm:presLayoutVars/>
      </dgm:prSet>
      <dgm:spPr/>
    </dgm:pt>
    <dgm:pt modelId="{E37660BA-5E8F-4E91-B9DD-5496CEE50B1F}" type="pres">
      <dgm:prSet presAssocID="{4A260C90-385F-4D58-AAD1-E936B7512065}" presName="sibTrans" presStyleCnt="0"/>
      <dgm:spPr/>
    </dgm:pt>
    <dgm:pt modelId="{EC5647E5-673D-41A4-8E43-CA6ECA1E776A}" type="pres">
      <dgm:prSet presAssocID="{F53C7C26-79D2-42F8-B97B-634BE8F836F7}" presName="compNode" presStyleCnt="0"/>
      <dgm:spPr/>
    </dgm:pt>
    <dgm:pt modelId="{7AD7D80A-5F1D-4608-8156-9FD15007734D}" type="pres">
      <dgm:prSet presAssocID="{F53C7C26-79D2-42F8-B97B-634BE8F836F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loons"/>
        </a:ext>
      </dgm:extLst>
    </dgm:pt>
    <dgm:pt modelId="{CCA4205A-BB4D-409F-AD6F-D82C9A7CD6D3}" type="pres">
      <dgm:prSet presAssocID="{F53C7C26-79D2-42F8-B97B-634BE8F836F7}" presName="iconSpace" presStyleCnt="0"/>
      <dgm:spPr/>
    </dgm:pt>
    <dgm:pt modelId="{9CD382F6-22E3-4F49-AE37-EC4FC274505D}" type="pres">
      <dgm:prSet presAssocID="{F53C7C26-79D2-42F8-B97B-634BE8F836F7}" presName="parTx" presStyleLbl="revTx" presStyleIdx="8" presStyleCnt="10">
        <dgm:presLayoutVars>
          <dgm:chMax val="0"/>
          <dgm:chPref val="0"/>
        </dgm:presLayoutVars>
      </dgm:prSet>
      <dgm:spPr/>
    </dgm:pt>
    <dgm:pt modelId="{DC9534F8-1E00-4C8C-B371-35B05A431AD8}" type="pres">
      <dgm:prSet presAssocID="{F53C7C26-79D2-42F8-B97B-634BE8F836F7}" presName="txSpace" presStyleCnt="0"/>
      <dgm:spPr/>
    </dgm:pt>
    <dgm:pt modelId="{6403D47B-D07E-4856-88E7-E37114BEFECE}" type="pres">
      <dgm:prSet presAssocID="{F53C7C26-79D2-42F8-B97B-634BE8F836F7}" presName="desTx" presStyleLbl="revTx" presStyleIdx="9" presStyleCnt="10">
        <dgm:presLayoutVars/>
      </dgm:prSet>
      <dgm:spPr/>
    </dgm:pt>
  </dgm:ptLst>
  <dgm:cxnLst>
    <dgm:cxn modelId="{7C96F104-957B-45A5-BB2C-46F6016ED328}" srcId="{D91BA3EB-13BF-44C2-BDCD-355D859CC94E}" destId="{BBA0A0F9-FD3D-4357-A6A0-6559D0C4ABB2}" srcOrd="0" destOrd="0" parTransId="{BD2C4A71-BFCF-4761-9717-FAD2469DCD6B}" sibTransId="{1FD1D416-3D19-4621-80A5-9493A872E56D}"/>
    <dgm:cxn modelId="{4579DD0C-6161-42E8-948E-11799A5BCDF9}" srcId="{E9D33DBE-5EF5-4020-BEBD-1A48231A182C}" destId="{2732ACDF-2020-43CB-A849-2126E828053B}" srcOrd="1" destOrd="0" parTransId="{A7EF3A2F-6E79-48DD-BAD0-3E74503BF7C8}" sibTransId="{86105958-64E3-4C5A-A7BF-A2C9E28FDE17}"/>
    <dgm:cxn modelId="{F6738714-0D35-45C0-BB50-0A3E7AEC36EE}" srcId="{E9D33DBE-5EF5-4020-BEBD-1A48231A182C}" destId="{2208939B-4FD5-40DB-8203-CEDE273961B6}" srcOrd="2" destOrd="0" parTransId="{0AE874ED-53C0-4267-9C5A-53BE6C610724}" sibTransId="{4B10C8EF-E04A-4FCF-A7CE-CE4C1174BEAB}"/>
    <dgm:cxn modelId="{9ADA5D1B-7C4A-429C-8960-4F0023765768}" type="presOf" srcId="{7DAAE268-FDCC-4913-84F7-111C2A91032E}" destId="{BB68EB8B-52FA-4DC8-A846-1CCBEA83CC87}" srcOrd="0" destOrd="0" presId="urn:microsoft.com/office/officeart/2018/2/layout/IconLabelDescriptionList"/>
    <dgm:cxn modelId="{5E5FD435-4FEF-4299-BC42-52EE0D6995D7}" srcId="{2732ACDF-2020-43CB-A849-2126E828053B}" destId="{A6E4BA98-9A68-463B-A24E-D324017C7FE9}" srcOrd="0" destOrd="0" parTransId="{17C8F2AB-F073-4F64-9E25-8A5416EC2796}" sibTransId="{F6C482F6-22A9-486C-9A59-6A076CA6E7C4}"/>
    <dgm:cxn modelId="{AD94CA37-B3F7-42E9-A2B7-9F07F4A5882D}" type="presOf" srcId="{F53C7C26-79D2-42F8-B97B-634BE8F836F7}" destId="{9CD382F6-22E3-4F49-AE37-EC4FC274505D}" srcOrd="0" destOrd="0" presId="urn:microsoft.com/office/officeart/2018/2/layout/IconLabelDescriptionList"/>
    <dgm:cxn modelId="{4C59CD46-E1E6-4D20-B6BB-209B991BF639}" type="presOf" srcId="{BBA0A0F9-FD3D-4357-A6A0-6559D0C4ABB2}" destId="{744F3EF3-9477-483C-B99B-9F686C1E3CAD}" srcOrd="0" destOrd="0" presId="urn:microsoft.com/office/officeart/2018/2/layout/IconLabelDescriptionList"/>
    <dgm:cxn modelId="{10F34055-4333-4399-B72B-A8C71C0B9C9C}" srcId="{2732ACDF-2020-43CB-A849-2126E828053B}" destId="{0580990B-9513-46C9-A3D9-9CA853805A94}" srcOrd="1" destOrd="0" parTransId="{BBB25D2B-4520-42DB-98DD-1DB8BA1D023C}" sibTransId="{2C0E1AEE-B4EB-431F-987E-9DAEA5A2377A}"/>
    <dgm:cxn modelId="{5552925C-E6AF-4105-B674-6231101C79FB}" type="presOf" srcId="{E9D33DBE-5EF5-4020-BEBD-1A48231A182C}" destId="{702F1DA7-5CF9-4D04-9BE9-843B80A6CD8C}" srcOrd="0" destOrd="0" presId="urn:microsoft.com/office/officeart/2018/2/layout/IconLabelDescriptionList"/>
    <dgm:cxn modelId="{08D52C85-8148-4953-9446-5ED3AFE44E8E}" type="presOf" srcId="{4772DBB8-11B2-488D-A965-3BB6923224C3}" destId="{37BD84D0-EA52-4C13-B9C7-E2BD6A442E0A}" srcOrd="0" destOrd="0" presId="urn:microsoft.com/office/officeart/2018/2/layout/IconLabelDescriptionList"/>
    <dgm:cxn modelId="{22916385-664F-4D5F-BC5B-73C8A0FD8AC1}" srcId="{2208939B-4FD5-40DB-8203-CEDE273961B6}" destId="{4772DBB8-11B2-488D-A965-3BB6923224C3}" srcOrd="0" destOrd="0" parTransId="{FAADC608-3DCE-4B7C-B539-A68B57521224}" sibTransId="{4BC8EDFA-5D7C-4CE2-81AF-E34C64E084F9}"/>
    <dgm:cxn modelId="{CA879088-BED6-4404-AFA7-80553D252E8D}" type="presOf" srcId="{A6E4BA98-9A68-463B-A24E-D324017C7FE9}" destId="{2D9FFCE0-4D30-4E4B-9737-58D881D30731}" srcOrd="0" destOrd="0" presId="urn:microsoft.com/office/officeart/2018/2/layout/IconLabelDescriptionList"/>
    <dgm:cxn modelId="{7E282599-11C7-4DE6-B894-597205D0D973}" srcId="{12BFFF92-F169-498A-9770-A2B74B2A5CCD}" destId="{7DAAE268-FDCC-4913-84F7-111C2A91032E}" srcOrd="0" destOrd="0" parTransId="{D3672F6C-A97B-4B10-A249-2F44DEE66321}" sibTransId="{295D5D6B-9840-4467-A4C0-5579D490D920}"/>
    <dgm:cxn modelId="{333D4B9E-F73D-422B-9450-9374946495D8}" type="presOf" srcId="{0580990B-9513-46C9-A3D9-9CA853805A94}" destId="{2D9FFCE0-4D30-4E4B-9737-58D881D30731}" srcOrd="0" destOrd="1" presId="urn:microsoft.com/office/officeart/2018/2/layout/IconLabelDescriptionList"/>
    <dgm:cxn modelId="{C3A893A4-4304-43DF-B138-9FF5A9923D49}" type="presOf" srcId="{2732ACDF-2020-43CB-A849-2126E828053B}" destId="{C2622321-EFBE-48B1-91CA-2BFCA9371221}" srcOrd="0" destOrd="0" presId="urn:microsoft.com/office/officeart/2018/2/layout/IconLabelDescriptionList"/>
    <dgm:cxn modelId="{B2027BB9-0163-4C4D-8829-F5A4B27537D3}" srcId="{E9D33DBE-5EF5-4020-BEBD-1A48231A182C}" destId="{D91BA3EB-13BF-44C2-BDCD-355D859CC94E}" srcOrd="0" destOrd="0" parTransId="{B8595F5D-49F5-43AA-A642-B8BD1AF00429}" sibTransId="{713132F8-F310-4290-9068-906861906B40}"/>
    <dgm:cxn modelId="{B70598C2-6C18-441F-9E04-F9D8113B2377}" type="presOf" srcId="{2208939B-4FD5-40DB-8203-CEDE273961B6}" destId="{A5B3F73A-00C3-47B9-BA60-62CD253D123A}" srcOrd="0" destOrd="0" presId="urn:microsoft.com/office/officeart/2018/2/layout/IconLabelDescriptionList"/>
    <dgm:cxn modelId="{19C0C5D6-BFBC-4CC8-807F-030FC8C38C93}" type="presOf" srcId="{12BFFF92-F169-498A-9770-A2B74B2A5CCD}" destId="{D38C54FD-DF70-45E2-8FC3-51DAD0F99A65}" srcOrd="0" destOrd="0" presId="urn:microsoft.com/office/officeart/2018/2/layout/IconLabelDescriptionList"/>
    <dgm:cxn modelId="{3CF41FE7-60AC-4664-8177-EEC71AEC4D2E}" srcId="{E9D33DBE-5EF5-4020-BEBD-1A48231A182C}" destId="{12BFFF92-F169-498A-9770-A2B74B2A5CCD}" srcOrd="3" destOrd="0" parTransId="{DCBBCEF3-77D4-4120-A2C6-B40EFD3B886C}" sibTransId="{4A260C90-385F-4D58-AAD1-E936B7512065}"/>
    <dgm:cxn modelId="{3CA69EE8-531F-486A-B795-F45F9D6FAF57}" type="presOf" srcId="{D91BA3EB-13BF-44C2-BDCD-355D859CC94E}" destId="{44D73DC5-B043-4825-B25F-11AF73097B53}" srcOrd="0" destOrd="0" presId="urn:microsoft.com/office/officeart/2018/2/layout/IconLabelDescriptionList"/>
    <dgm:cxn modelId="{68878BF1-46EE-4A96-BF18-C841A7541581}" srcId="{E9D33DBE-5EF5-4020-BEBD-1A48231A182C}" destId="{F53C7C26-79D2-42F8-B97B-634BE8F836F7}" srcOrd="4" destOrd="0" parTransId="{95539611-FF66-416D-BBD4-05B9E01F0D1C}" sibTransId="{A58B9096-B846-413C-A77F-4BB30C957FC4}"/>
    <dgm:cxn modelId="{28A04B7B-EA7C-450C-81DF-080274808308}" type="presParOf" srcId="{702F1DA7-5CF9-4D04-9BE9-843B80A6CD8C}" destId="{46C88788-502B-4A47-8DAD-B1843E15038A}" srcOrd="0" destOrd="0" presId="urn:microsoft.com/office/officeart/2018/2/layout/IconLabelDescriptionList"/>
    <dgm:cxn modelId="{7D819A13-46DF-41DD-97C1-7BEA4115938D}" type="presParOf" srcId="{46C88788-502B-4A47-8DAD-B1843E15038A}" destId="{D7FC9590-1CDB-4F0E-9CAC-F5B5A17BFB7E}" srcOrd="0" destOrd="0" presId="urn:microsoft.com/office/officeart/2018/2/layout/IconLabelDescriptionList"/>
    <dgm:cxn modelId="{307002D5-6CAB-4146-880F-7E37588D3555}" type="presParOf" srcId="{46C88788-502B-4A47-8DAD-B1843E15038A}" destId="{59EB5C56-EB09-4496-824C-A57E341AB349}" srcOrd="1" destOrd="0" presId="urn:microsoft.com/office/officeart/2018/2/layout/IconLabelDescriptionList"/>
    <dgm:cxn modelId="{D106145C-B6DA-4AC3-A639-1CAC65835966}" type="presParOf" srcId="{46C88788-502B-4A47-8DAD-B1843E15038A}" destId="{44D73DC5-B043-4825-B25F-11AF73097B53}" srcOrd="2" destOrd="0" presId="urn:microsoft.com/office/officeart/2018/2/layout/IconLabelDescriptionList"/>
    <dgm:cxn modelId="{CFA63AE5-67A0-4FC4-81AC-D787DC36E35C}" type="presParOf" srcId="{46C88788-502B-4A47-8DAD-B1843E15038A}" destId="{7AECF459-CDC9-48DD-B471-ECBD9A8EB53A}" srcOrd="3" destOrd="0" presId="urn:microsoft.com/office/officeart/2018/2/layout/IconLabelDescriptionList"/>
    <dgm:cxn modelId="{8D7AD32D-F903-46F0-93C1-EB4289DDD767}" type="presParOf" srcId="{46C88788-502B-4A47-8DAD-B1843E15038A}" destId="{744F3EF3-9477-483C-B99B-9F686C1E3CAD}" srcOrd="4" destOrd="0" presId="urn:microsoft.com/office/officeart/2018/2/layout/IconLabelDescriptionList"/>
    <dgm:cxn modelId="{2EAF30FC-34A4-4CB3-A3AF-C401BA2BE104}" type="presParOf" srcId="{702F1DA7-5CF9-4D04-9BE9-843B80A6CD8C}" destId="{9921643C-6143-401A-AE60-DD6A659D4B12}" srcOrd="1" destOrd="0" presId="urn:microsoft.com/office/officeart/2018/2/layout/IconLabelDescriptionList"/>
    <dgm:cxn modelId="{2A30136E-2F5C-4441-B388-84C99A785538}" type="presParOf" srcId="{702F1DA7-5CF9-4D04-9BE9-843B80A6CD8C}" destId="{774037CA-F564-44F3-90E9-7ED0F095FEFB}" srcOrd="2" destOrd="0" presId="urn:microsoft.com/office/officeart/2018/2/layout/IconLabelDescriptionList"/>
    <dgm:cxn modelId="{EB8623CF-BC63-4DDE-BB2F-EBB09D8520D3}" type="presParOf" srcId="{774037CA-F564-44F3-90E9-7ED0F095FEFB}" destId="{E7E66616-52DF-4B77-8608-CADCD0C7153C}" srcOrd="0" destOrd="0" presId="urn:microsoft.com/office/officeart/2018/2/layout/IconLabelDescriptionList"/>
    <dgm:cxn modelId="{0BF15A8A-FEAC-49D5-BD32-BDA747EA17C9}" type="presParOf" srcId="{774037CA-F564-44F3-90E9-7ED0F095FEFB}" destId="{6A109A9C-9502-429B-BB1E-62F0CDC37711}" srcOrd="1" destOrd="0" presId="urn:microsoft.com/office/officeart/2018/2/layout/IconLabelDescriptionList"/>
    <dgm:cxn modelId="{E3AB87D2-E42E-4C1D-A2C1-DB91CEF2ECEA}" type="presParOf" srcId="{774037CA-F564-44F3-90E9-7ED0F095FEFB}" destId="{C2622321-EFBE-48B1-91CA-2BFCA9371221}" srcOrd="2" destOrd="0" presId="urn:microsoft.com/office/officeart/2018/2/layout/IconLabelDescriptionList"/>
    <dgm:cxn modelId="{FD1F1543-2EA5-424F-B228-52F3D14E63E9}" type="presParOf" srcId="{774037CA-F564-44F3-90E9-7ED0F095FEFB}" destId="{46DD930F-0DFE-4D41-9233-09DD76DAA609}" srcOrd="3" destOrd="0" presId="urn:microsoft.com/office/officeart/2018/2/layout/IconLabelDescriptionList"/>
    <dgm:cxn modelId="{5B89C86D-8DBD-4CAC-A42A-1F0F014EDBDA}" type="presParOf" srcId="{774037CA-F564-44F3-90E9-7ED0F095FEFB}" destId="{2D9FFCE0-4D30-4E4B-9737-58D881D30731}" srcOrd="4" destOrd="0" presId="urn:microsoft.com/office/officeart/2018/2/layout/IconLabelDescriptionList"/>
    <dgm:cxn modelId="{7CD4CF70-AF66-43A0-9B24-D2CC9F879DB1}" type="presParOf" srcId="{702F1DA7-5CF9-4D04-9BE9-843B80A6CD8C}" destId="{A2B32AB5-F2EF-4D7B-A3D3-C1B64E378BC9}" srcOrd="3" destOrd="0" presId="urn:microsoft.com/office/officeart/2018/2/layout/IconLabelDescriptionList"/>
    <dgm:cxn modelId="{0A905F25-B8D1-4CFE-93BE-8420BAF75A01}" type="presParOf" srcId="{702F1DA7-5CF9-4D04-9BE9-843B80A6CD8C}" destId="{0E0CDEC1-A209-4E73-BD8C-FCC786521732}" srcOrd="4" destOrd="0" presId="urn:microsoft.com/office/officeart/2018/2/layout/IconLabelDescriptionList"/>
    <dgm:cxn modelId="{61348FE8-48B5-4616-BCB0-B62E8437472E}" type="presParOf" srcId="{0E0CDEC1-A209-4E73-BD8C-FCC786521732}" destId="{AA2F922E-5A85-404D-9D79-553091A03F36}" srcOrd="0" destOrd="0" presId="urn:microsoft.com/office/officeart/2018/2/layout/IconLabelDescriptionList"/>
    <dgm:cxn modelId="{E4CCF7FE-3910-4B9E-ADBE-44B01ECF7CD0}" type="presParOf" srcId="{0E0CDEC1-A209-4E73-BD8C-FCC786521732}" destId="{D0A660E2-E289-43AB-B172-486C4790DB4B}" srcOrd="1" destOrd="0" presId="urn:microsoft.com/office/officeart/2018/2/layout/IconLabelDescriptionList"/>
    <dgm:cxn modelId="{D2C05F5B-B545-4650-B2B3-6AEA90DE2FA7}" type="presParOf" srcId="{0E0CDEC1-A209-4E73-BD8C-FCC786521732}" destId="{A5B3F73A-00C3-47B9-BA60-62CD253D123A}" srcOrd="2" destOrd="0" presId="urn:microsoft.com/office/officeart/2018/2/layout/IconLabelDescriptionList"/>
    <dgm:cxn modelId="{3AB89E2A-50DC-4532-A812-95D2F707814F}" type="presParOf" srcId="{0E0CDEC1-A209-4E73-BD8C-FCC786521732}" destId="{9404C336-477B-4991-B434-3AEA6259FE6C}" srcOrd="3" destOrd="0" presId="urn:microsoft.com/office/officeart/2018/2/layout/IconLabelDescriptionList"/>
    <dgm:cxn modelId="{0620C4B6-DCB0-43D7-A1C2-2999B8AF5763}" type="presParOf" srcId="{0E0CDEC1-A209-4E73-BD8C-FCC786521732}" destId="{37BD84D0-EA52-4C13-B9C7-E2BD6A442E0A}" srcOrd="4" destOrd="0" presId="urn:microsoft.com/office/officeart/2018/2/layout/IconLabelDescriptionList"/>
    <dgm:cxn modelId="{763ADC19-35F6-4430-B5ED-2CA4432E4082}" type="presParOf" srcId="{702F1DA7-5CF9-4D04-9BE9-843B80A6CD8C}" destId="{157D1431-B5D3-4288-ADDD-C553D783D35D}" srcOrd="5" destOrd="0" presId="urn:microsoft.com/office/officeart/2018/2/layout/IconLabelDescriptionList"/>
    <dgm:cxn modelId="{328E228F-483B-40CA-91A3-EAEF1950DA5A}" type="presParOf" srcId="{702F1DA7-5CF9-4D04-9BE9-843B80A6CD8C}" destId="{28FC5C09-8C93-4250-9CB8-E0E5510949A7}" srcOrd="6" destOrd="0" presId="urn:microsoft.com/office/officeart/2018/2/layout/IconLabelDescriptionList"/>
    <dgm:cxn modelId="{2CEC71EE-028B-4E5A-A982-6F187DA70D83}" type="presParOf" srcId="{28FC5C09-8C93-4250-9CB8-E0E5510949A7}" destId="{8661D287-0990-4265-B4B4-68395DE775D9}" srcOrd="0" destOrd="0" presId="urn:microsoft.com/office/officeart/2018/2/layout/IconLabelDescriptionList"/>
    <dgm:cxn modelId="{9CE1296D-2659-4658-8268-662DCD6B3E59}" type="presParOf" srcId="{28FC5C09-8C93-4250-9CB8-E0E5510949A7}" destId="{F49D73F9-7B81-4666-AD17-DD0A4E33F32A}" srcOrd="1" destOrd="0" presId="urn:microsoft.com/office/officeart/2018/2/layout/IconLabelDescriptionList"/>
    <dgm:cxn modelId="{AC1A9A5C-DF3B-40C1-961C-615733BECB5D}" type="presParOf" srcId="{28FC5C09-8C93-4250-9CB8-E0E5510949A7}" destId="{D38C54FD-DF70-45E2-8FC3-51DAD0F99A65}" srcOrd="2" destOrd="0" presId="urn:microsoft.com/office/officeart/2018/2/layout/IconLabelDescriptionList"/>
    <dgm:cxn modelId="{7507DCE8-9F9A-4C55-88D7-E54963E397F7}" type="presParOf" srcId="{28FC5C09-8C93-4250-9CB8-E0E5510949A7}" destId="{7DBDF5C1-4AA6-495E-A852-B47FA1D5348B}" srcOrd="3" destOrd="0" presId="urn:microsoft.com/office/officeart/2018/2/layout/IconLabelDescriptionList"/>
    <dgm:cxn modelId="{DBFD6F10-4BBA-458A-8D5D-86F797B63103}" type="presParOf" srcId="{28FC5C09-8C93-4250-9CB8-E0E5510949A7}" destId="{BB68EB8B-52FA-4DC8-A846-1CCBEA83CC87}" srcOrd="4" destOrd="0" presId="urn:microsoft.com/office/officeart/2018/2/layout/IconLabelDescriptionList"/>
    <dgm:cxn modelId="{9AC51509-3F00-43CF-9858-2A0043EC94C8}" type="presParOf" srcId="{702F1DA7-5CF9-4D04-9BE9-843B80A6CD8C}" destId="{E37660BA-5E8F-4E91-B9DD-5496CEE50B1F}" srcOrd="7" destOrd="0" presId="urn:microsoft.com/office/officeart/2018/2/layout/IconLabelDescriptionList"/>
    <dgm:cxn modelId="{A9CAA4FD-8E36-4681-AEB1-0808712C861D}" type="presParOf" srcId="{702F1DA7-5CF9-4D04-9BE9-843B80A6CD8C}" destId="{EC5647E5-673D-41A4-8E43-CA6ECA1E776A}" srcOrd="8" destOrd="0" presId="urn:microsoft.com/office/officeart/2018/2/layout/IconLabelDescriptionList"/>
    <dgm:cxn modelId="{E8756FDC-94C1-490E-813A-3E61ED17DF0B}" type="presParOf" srcId="{EC5647E5-673D-41A4-8E43-CA6ECA1E776A}" destId="{7AD7D80A-5F1D-4608-8156-9FD15007734D}" srcOrd="0" destOrd="0" presId="urn:microsoft.com/office/officeart/2018/2/layout/IconLabelDescriptionList"/>
    <dgm:cxn modelId="{AA0EA58D-2D25-4227-BB73-575AAE6BA462}" type="presParOf" srcId="{EC5647E5-673D-41A4-8E43-CA6ECA1E776A}" destId="{CCA4205A-BB4D-409F-AD6F-D82C9A7CD6D3}" srcOrd="1" destOrd="0" presId="urn:microsoft.com/office/officeart/2018/2/layout/IconLabelDescriptionList"/>
    <dgm:cxn modelId="{4648923D-FEC0-4998-9932-F3C199EC55A8}" type="presParOf" srcId="{EC5647E5-673D-41A4-8E43-CA6ECA1E776A}" destId="{9CD382F6-22E3-4F49-AE37-EC4FC274505D}" srcOrd="2" destOrd="0" presId="urn:microsoft.com/office/officeart/2018/2/layout/IconLabelDescriptionList"/>
    <dgm:cxn modelId="{AD122F23-99C8-4E51-9367-A90546C4F304}" type="presParOf" srcId="{EC5647E5-673D-41A4-8E43-CA6ECA1E776A}" destId="{DC9534F8-1E00-4C8C-B371-35B05A431AD8}" srcOrd="3" destOrd="0" presId="urn:microsoft.com/office/officeart/2018/2/layout/IconLabelDescriptionList"/>
    <dgm:cxn modelId="{25195C26-7F8E-42B2-854F-0B6488030848}" type="presParOf" srcId="{EC5647E5-673D-41A4-8E43-CA6ECA1E776A}" destId="{6403D47B-D07E-4856-88E7-E37114BEFEC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630906-95D5-4D83-ACC5-73A2D90594D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4C3FEB5-EC7A-4574-9589-6EED3BC65847}">
      <dgm:prSet/>
      <dgm:spPr/>
      <dgm:t>
        <a:bodyPr/>
        <a:lstStyle/>
        <a:p>
          <a:r>
            <a:rPr lang="en-US" dirty="0"/>
            <a:t>CASMNS Fellowship Program</a:t>
          </a:r>
        </a:p>
      </dgm:t>
    </dgm:pt>
    <dgm:pt modelId="{8C4A3EA4-085F-4C7E-A68C-25A9AA3C1894}" type="parTrans" cxnId="{711050AC-FE3F-4AFC-A22C-28C133C1DB5B}">
      <dgm:prSet/>
      <dgm:spPr/>
      <dgm:t>
        <a:bodyPr/>
        <a:lstStyle/>
        <a:p>
          <a:endParaRPr lang="en-US"/>
        </a:p>
      </dgm:t>
    </dgm:pt>
    <dgm:pt modelId="{D105BE95-32B9-4188-B5ED-E7115826F81F}" type="sibTrans" cxnId="{711050AC-FE3F-4AFC-A22C-28C133C1DB5B}">
      <dgm:prSet/>
      <dgm:spPr/>
      <dgm:t>
        <a:bodyPr/>
        <a:lstStyle/>
        <a:p>
          <a:endParaRPr lang="en-US"/>
        </a:p>
      </dgm:t>
    </dgm:pt>
    <dgm:pt modelId="{53F0E945-458B-4F3E-B19E-BCB090F37FF5}">
      <dgm:prSet/>
      <dgm:spPr/>
      <dgm:t>
        <a:bodyPr/>
        <a:lstStyle/>
        <a:p>
          <a:r>
            <a:rPr lang="en-US" dirty="0"/>
            <a:t>Expansion</a:t>
          </a:r>
        </a:p>
      </dgm:t>
    </dgm:pt>
    <dgm:pt modelId="{CAE5978D-34A7-421E-8FB6-88B48D8CFBA3}" type="parTrans" cxnId="{31A2EC24-49DE-40F0-9283-66713F21A54B}">
      <dgm:prSet/>
      <dgm:spPr/>
      <dgm:t>
        <a:bodyPr/>
        <a:lstStyle/>
        <a:p>
          <a:endParaRPr lang="en-US"/>
        </a:p>
      </dgm:t>
    </dgm:pt>
    <dgm:pt modelId="{3196B39C-0622-476E-95D9-6CFD2FD5FB8F}" type="sibTrans" cxnId="{31A2EC24-49DE-40F0-9283-66713F21A54B}">
      <dgm:prSet/>
      <dgm:spPr/>
      <dgm:t>
        <a:bodyPr/>
        <a:lstStyle/>
        <a:p>
          <a:endParaRPr lang="en-US"/>
        </a:p>
      </dgm:t>
    </dgm:pt>
    <dgm:pt modelId="{538902A6-D091-4BEA-B86E-2D13B93FEC4E}">
      <dgm:prSet custT="1"/>
      <dgm:spPr/>
      <dgm:t>
        <a:bodyPr/>
        <a:lstStyle/>
        <a:p>
          <a:r>
            <a:rPr lang="en-US" sz="2000" dirty="0"/>
            <a:t>Expand to a 1-year program</a:t>
          </a:r>
        </a:p>
      </dgm:t>
    </dgm:pt>
    <dgm:pt modelId="{D1E1CB6D-0C19-4883-AD71-A4D63C10BA59}" type="parTrans" cxnId="{1168E9EB-528B-4390-A9F4-193D25A8FA96}">
      <dgm:prSet/>
      <dgm:spPr/>
      <dgm:t>
        <a:bodyPr/>
        <a:lstStyle/>
        <a:p>
          <a:endParaRPr lang="en-US"/>
        </a:p>
      </dgm:t>
    </dgm:pt>
    <dgm:pt modelId="{6A40DD3C-EC6E-49E6-A028-75AB6A2625EF}" type="sibTrans" cxnId="{1168E9EB-528B-4390-A9F4-193D25A8FA96}">
      <dgm:prSet/>
      <dgm:spPr/>
      <dgm:t>
        <a:bodyPr/>
        <a:lstStyle/>
        <a:p>
          <a:endParaRPr lang="en-US"/>
        </a:p>
      </dgm:t>
    </dgm:pt>
    <dgm:pt modelId="{2E4BE591-017D-407F-983B-7C0AFBA94B31}">
      <dgm:prSet custT="1"/>
      <dgm:spPr/>
      <dgm:t>
        <a:bodyPr/>
        <a:lstStyle/>
        <a:p>
          <a:r>
            <a:rPr lang="en-US" sz="2000" dirty="0"/>
            <a:t>Promote inquiry, background research, experimental design, supplies/ordering, and </a:t>
          </a:r>
        </a:p>
      </dgm:t>
    </dgm:pt>
    <dgm:pt modelId="{5B39EFE0-2479-4DB8-9E1A-EC5C52D30AB3}" type="parTrans" cxnId="{905D5C25-8C5F-4C90-BE91-8CA404387F7A}">
      <dgm:prSet/>
      <dgm:spPr/>
      <dgm:t>
        <a:bodyPr/>
        <a:lstStyle/>
        <a:p>
          <a:endParaRPr lang="en-US"/>
        </a:p>
      </dgm:t>
    </dgm:pt>
    <dgm:pt modelId="{CD0CCA4D-FCAE-425E-9E3A-C43083B49EB9}" type="sibTrans" cxnId="{905D5C25-8C5F-4C90-BE91-8CA404387F7A}">
      <dgm:prSet/>
      <dgm:spPr/>
      <dgm:t>
        <a:bodyPr/>
        <a:lstStyle/>
        <a:p>
          <a:endParaRPr lang="en-US"/>
        </a:p>
      </dgm:t>
    </dgm:pt>
    <dgm:pt modelId="{2F3E1A36-802E-4B4A-B88E-F50FD0FACBDD}">
      <dgm:prSet custT="1"/>
      <dgm:spPr/>
      <dgm:t>
        <a:bodyPr/>
        <a:lstStyle/>
        <a:p>
          <a:r>
            <a:rPr lang="en-US" sz="2000" dirty="0"/>
            <a:t>Writing a grant proposal</a:t>
          </a:r>
        </a:p>
      </dgm:t>
    </dgm:pt>
    <dgm:pt modelId="{DECB8ABA-0410-46A6-9FF1-2F1A995821DD}" type="parTrans" cxnId="{8963F689-AF29-406D-8A4A-46C0FAC35E7D}">
      <dgm:prSet/>
      <dgm:spPr/>
      <dgm:t>
        <a:bodyPr/>
        <a:lstStyle/>
        <a:p>
          <a:endParaRPr lang="en-US"/>
        </a:p>
      </dgm:t>
    </dgm:pt>
    <dgm:pt modelId="{66253716-912F-46E4-854F-67CDF3F2D407}" type="sibTrans" cxnId="{8963F689-AF29-406D-8A4A-46C0FAC35E7D}">
      <dgm:prSet/>
      <dgm:spPr/>
      <dgm:t>
        <a:bodyPr/>
        <a:lstStyle/>
        <a:p>
          <a:endParaRPr lang="en-US"/>
        </a:p>
      </dgm:t>
    </dgm:pt>
    <dgm:pt modelId="{422ADCDD-EC19-40E8-A43B-98CE1F5C03B1}">
      <dgm:prSet/>
      <dgm:spPr/>
      <dgm:t>
        <a:bodyPr/>
        <a:lstStyle/>
        <a:p>
          <a:r>
            <a:rPr lang="en-US" dirty="0"/>
            <a:t>Awards for project funding: $500-$1000 per project</a:t>
          </a:r>
        </a:p>
      </dgm:t>
    </dgm:pt>
    <dgm:pt modelId="{5504EBBC-9E5C-4E1A-B076-14662562F7C5}" type="parTrans" cxnId="{0727F28A-D6FC-46B7-BFA3-010F8EEDA78E}">
      <dgm:prSet/>
      <dgm:spPr/>
      <dgm:t>
        <a:bodyPr/>
        <a:lstStyle/>
        <a:p>
          <a:endParaRPr lang="en-US"/>
        </a:p>
      </dgm:t>
    </dgm:pt>
    <dgm:pt modelId="{D0031986-A541-436B-B521-A745676BC783}" type="sibTrans" cxnId="{0727F28A-D6FC-46B7-BFA3-010F8EEDA78E}">
      <dgm:prSet/>
      <dgm:spPr/>
      <dgm:t>
        <a:bodyPr/>
        <a:lstStyle/>
        <a:p>
          <a:endParaRPr lang="en-US"/>
        </a:p>
      </dgm:t>
    </dgm:pt>
    <dgm:pt modelId="{BBDAE7DA-B3CE-43B6-B423-982E5BBD98F8}">
      <dgm:prSet custT="1"/>
      <dgm:spPr/>
      <dgm:t>
        <a:bodyPr/>
        <a:lstStyle/>
        <a:p>
          <a:r>
            <a:rPr lang="en-US" sz="2000" dirty="0"/>
            <a:t>Covers expenses for supplies and equipment to complete the project</a:t>
          </a:r>
        </a:p>
      </dgm:t>
    </dgm:pt>
    <dgm:pt modelId="{938C53DF-9880-43C9-AFDF-24DD7D756AF2}" type="parTrans" cxnId="{B263A4DB-60B0-4508-BD33-BE7071AD6740}">
      <dgm:prSet/>
      <dgm:spPr/>
      <dgm:t>
        <a:bodyPr/>
        <a:lstStyle/>
        <a:p>
          <a:endParaRPr lang="en-US"/>
        </a:p>
      </dgm:t>
    </dgm:pt>
    <dgm:pt modelId="{BB1B0770-2FDA-49EC-9BC3-2FD69540DE16}" type="sibTrans" cxnId="{B263A4DB-60B0-4508-BD33-BE7071AD6740}">
      <dgm:prSet/>
      <dgm:spPr/>
      <dgm:t>
        <a:bodyPr/>
        <a:lstStyle/>
        <a:p>
          <a:endParaRPr lang="en-US"/>
        </a:p>
      </dgm:t>
    </dgm:pt>
    <dgm:pt modelId="{6DA8B28A-32DF-4596-8014-FA8AA05096B2}" type="pres">
      <dgm:prSet presAssocID="{48630906-95D5-4D83-ACC5-73A2D90594D3}" presName="root" presStyleCnt="0">
        <dgm:presLayoutVars>
          <dgm:dir/>
          <dgm:resizeHandles val="exact"/>
        </dgm:presLayoutVars>
      </dgm:prSet>
      <dgm:spPr/>
    </dgm:pt>
    <dgm:pt modelId="{10DF108C-2355-48AD-A84B-29B5D518E1AF}" type="pres">
      <dgm:prSet presAssocID="{84C3FEB5-EC7A-4574-9589-6EED3BC65847}" presName="compNode" presStyleCnt="0"/>
      <dgm:spPr/>
    </dgm:pt>
    <dgm:pt modelId="{CD584A69-23E6-4FE5-A8F9-0D2942F2393E}" type="pres">
      <dgm:prSet presAssocID="{84C3FEB5-EC7A-4574-9589-6EED3BC65847}" presName="bgRect" presStyleLbl="bgShp" presStyleIdx="0" presStyleCnt="3"/>
      <dgm:spPr/>
    </dgm:pt>
    <dgm:pt modelId="{AEB6575A-DCAB-40E8-9BF5-BAA42D9DBEB1}" type="pres">
      <dgm:prSet presAssocID="{84C3FEB5-EC7A-4574-9589-6EED3BC6584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691BF8E-D887-4241-97F8-E888F6513D19}" type="pres">
      <dgm:prSet presAssocID="{84C3FEB5-EC7A-4574-9589-6EED3BC65847}" presName="spaceRect" presStyleCnt="0"/>
      <dgm:spPr/>
    </dgm:pt>
    <dgm:pt modelId="{B901B4EC-5031-46E9-9A33-90D2A58D34E8}" type="pres">
      <dgm:prSet presAssocID="{84C3FEB5-EC7A-4574-9589-6EED3BC65847}" presName="parTx" presStyleLbl="revTx" presStyleIdx="0" presStyleCnt="5" custLinFactNeighborX="-1621" custLinFactNeighborY="-3045">
        <dgm:presLayoutVars>
          <dgm:chMax val="0"/>
          <dgm:chPref val="0"/>
        </dgm:presLayoutVars>
      </dgm:prSet>
      <dgm:spPr/>
    </dgm:pt>
    <dgm:pt modelId="{227F3BE4-A6B3-4636-912F-CE219C886A03}" type="pres">
      <dgm:prSet presAssocID="{D105BE95-32B9-4188-B5ED-E7115826F81F}" presName="sibTrans" presStyleCnt="0"/>
      <dgm:spPr/>
    </dgm:pt>
    <dgm:pt modelId="{EF8F4D2A-0FCB-404A-86FB-87C6987575E5}" type="pres">
      <dgm:prSet presAssocID="{53F0E945-458B-4F3E-B19E-BCB090F37FF5}" presName="compNode" presStyleCnt="0"/>
      <dgm:spPr/>
    </dgm:pt>
    <dgm:pt modelId="{FA4B09D3-EEF9-4C4A-AE4D-12EA01915DB8}" type="pres">
      <dgm:prSet presAssocID="{53F0E945-458B-4F3E-B19E-BCB090F37FF5}" presName="bgRect" presStyleLbl="bgShp" presStyleIdx="1" presStyleCnt="3"/>
      <dgm:spPr/>
    </dgm:pt>
    <dgm:pt modelId="{575BEB65-22F0-49DC-B3F2-495B5A7C34DC}" type="pres">
      <dgm:prSet presAssocID="{53F0E945-458B-4F3E-B19E-BCB090F37FF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2C5564F-5CF0-434A-9A49-EB0459F65873}" type="pres">
      <dgm:prSet presAssocID="{53F0E945-458B-4F3E-B19E-BCB090F37FF5}" presName="spaceRect" presStyleCnt="0"/>
      <dgm:spPr/>
    </dgm:pt>
    <dgm:pt modelId="{8397F1D9-6748-48BA-8178-A7288CA25396}" type="pres">
      <dgm:prSet presAssocID="{53F0E945-458B-4F3E-B19E-BCB090F37FF5}" presName="parTx" presStyleLbl="revTx" presStyleIdx="1" presStyleCnt="5">
        <dgm:presLayoutVars>
          <dgm:chMax val="0"/>
          <dgm:chPref val="0"/>
        </dgm:presLayoutVars>
      </dgm:prSet>
      <dgm:spPr/>
    </dgm:pt>
    <dgm:pt modelId="{F30A6346-D8EF-48D5-95FF-9EB87409E84A}" type="pres">
      <dgm:prSet presAssocID="{53F0E945-458B-4F3E-B19E-BCB090F37FF5}" presName="desTx" presStyleLbl="revTx" presStyleIdx="2" presStyleCnt="5" custScaleX="145446" custLinFactNeighborX="-15827" custLinFactNeighborY="953">
        <dgm:presLayoutVars/>
      </dgm:prSet>
      <dgm:spPr/>
    </dgm:pt>
    <dgm:pt modelId="{5AA7FAF2-612E-4994-9560-76C853479E2D}" type="pres">
      <dgm:prSet presAssocID="{3196B39C-0622-476E-95D9-6CFD2FD5FB8F}" presName="sibTrans" presStyleCnt="0"/>
      <dgm:spPr/>
    </dgm:pt>
    <dgm:pt modelId="{A513F01C-48E9-4E08-BBEC-A0BCE28068DD}" type="pres">
      <dgm:prSet presAssocID="{422ADCDD-EC19-40E8-A43B-98CE1F5C03B1}" presName="compNode" presStyleCnt="0"/>
      <dgm:spPr/>
    </dgm:pt>
    <dgm:pt modelId="{02671FE0-3F05-41B2-98DC-7F173DC8CFB3}" type="pres">
      <dgm:prSet presAssocID="{422ADCDD-EC19-40E8-A43B-98CE1F5C03B1}" presName="bgRect" presStyleLbl="bgShp" presStyleIdx="2" presStyleCnt="3"/>
      <dgm:spPr/>
    </dgm:pt>
    <dgm:pt modelId="{DA78D96C-CA4A-4DAB-A7BB-25EFD0790A35}" type="pres">
      <dgm:prSet presAssocID="{422ADCDD-EC19-40E8-A43B-98CE1F5C03B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97988FEE-C282-43A8-96D3-00EE85E72DDE}" type="pres">
      <dgm:prSet presAssocID="{422ADCDD-EC19-40E8-A43B-98CE1F5C03B1}" presName="spaceRect" presStyleCnt="0"/>
      <dgm:spPr/>
    </dgm:pt>
    <dgm:pt modelId="{1F0923D4-F7A6-415E-A0A7-E887F129BCC5}" type="pres">
      <dgm:prSet presAssocID="{422ADCDD-EC19-40E8-A43B-98CE1F5C03B1}" presName="parTx" presStyleLbl="revTx" presStyleIdx="3" presStyleCnt="5" custScaleX="74332" custScaleY="96626" custLinFactNeighborX="-15233" custLinFactNeighborY="2466">
        <dgm:presLayoutVars>
          <dgm:chMax val="0"/>
          <dgm:chPref val="0"/>
        </dgm:presLayoutVars>
      </dgm:prSet>
      <dgm:spPr/>
    </dgm:pt>
    <dgm:pt modelId="{C3D98443-6943-43BC-8043-63C8A445AD3D}" type="pres">
      <dgm:prSet presAssocID="{422ADCDD-EC19-40E8-A43B-98CE1F5C03B1}" presName="desTx" presStyleLbl="revTx" presStyleIdx="4" presStyleCnt="5" custScaleX="102380" custLinFactNeighborX="-9012" custLinFactNeighborY="2820">
        <dgm:presLayoutVars/>
      </dgm:prSet>
      <dgm:spPr/>
    </dgm:pt>
  </dgm:ptLst>
  <dgm:cxnLst>
    <dgm:cxn modelId="{8B77FB0A-99BE-4606-94B1-23831D877E3B}" type="presOf" srcId="{538902A6-D091-4BEA-B86E-2D13B93FEC4E}" destId="{F30A6346-D8EF-48D5-95FF-9EB87409E84A}" srcOrd="0" destOrd="0" presId="urn:microsoft.com/office/officeart/2018/2/layout/IconVerticalSolidList"/>
    <dgm:cxn modelId="{6989D212-C5D5-46E5-BBF4-D42ABE9D25DD}" type="presOf" srcId="{2F3E1A36-802E-4B4A-B88E-F50FD0FACBDD}" destId="{F30A6346-D8EF-48D5-95FF-9EB87409E84A}" srcOrd="0" destOrd="2" presId="urn:microsoft.com/office/officeart/2018/2/layout/IconVerticalSolidList"/>
    <dgm:cxn modelId="{31A2EC24-49DE-40F0-9283-66713F21A54B}" srcId="{48630906-95D5-4D83-ACC5-73A2D90594D3}" destId="{53F0E945-458B-4F3E-B19E-BCB090F37FF5}" srcOrd="1" destOrd="0" parTransId="{CAE5978D-34A7-421E-8FB6-88B48D8CFBA3}" sibTransId="{3196B39C-0622-476E-95D9-6CFD2FD5FB8F}"/>
    <dgm:cxn modelId="{905D5C25-8C5F-4C90-BE91-8CA404387F7A}" srcId="{53F0E945-458B-4F3E-B19E-BCB090F37FF5}" destId="{2E4BE591-017D-407F-983B-7C0AFBA94B31}" srcOrd="1" destOrd="0" parTransId="{5B39EFE0-2479-4DB8-9E1A-EC5C52D30AB3}" sibTransId="{CD0CCA4D-FCAE-425E-9E3A-C43083B49EB9}"/>
    <dgm:cxn modelId="{A0B4735F-10E2-43F6-9039-FE316A96E6C7}" type="presOf" srcId="{BBDAE7DA-B3CE-43B6-B423-982E5BBD98F8}" destId="{C3D98443-6943-43BC-8043-63C8A445AD3D}" srcOrd="0" destOrd="0" presId="urn:microsoft.com/office/officeart/2018/2/layout/IconVerticalSolidList"/>
    <dgm:cxn modelId="{DFFA336A-375E-4F9A-99F9-377AF05E865F}" type="presOf" srcId="{53F0E945-458B-4F3E-B19E-BCB090F37FF5}" destId="{8397F1D9-6748-48BA-8178-A7288CA25396}" srcOrd="0" destOrd="0" presId="urn:microsoft.com/office/officeart/2018/2/layout/IconVerticalSolidList"/>
    <dgm:cxn modelId="{247AE882-B865-4517-AF05-78B19F10F2C7}" type="presOf" srcId="{2E4BE591-017D-407F-983B-7C0AFBA94B31}" destId="{F30A6346-D8EF-48D5-95FF-9EB87409E84A}" srcOrd="0" destOrd="1" presId="urn:microsoft.com/office/officeart/2018/2/layout/IconVerticalSolidList"/>
    <dgm:cxn modelId="{8963F689-AF29-406D-8A4A-46C0FAC35E7D}" srcId="{53F0E945-458B-4F3E-B19E-BCB090F37FF5}" destId="{2F3E1A36-802E-4B4A-B88E-F50FD0FACBDD}" srcOrd="2" destOrd="0" parTransId="{DECB8ABA-0410-46A6-9FF1-2F1A995821DD}" sibTransId="{66253716-912F-46E4-854F-67CDF3F2D407}"/>
    <dgm:cxn modelId="{0727F28A-D6FC-46B7-BFA3-010F8EEDA78E}" srcId="{48630906-95D5-4D83-ACC5-73A2D90594D3}" destId="{422ADCDD-EC19-40E8-A43B-98CE1F5C03B1}" srcOrd="2" destOrd="0" parTransId="{5504EBBC-9E5C-4E1A-B076-14662562F7C5}" sibTransId="{D0031986-A541-436B-B521-A745676BC783}"/>
    <dgm:cxn modelId="{711050AC-FE3F-4AFC-A22C-28C133C1DB5B}" srcId="{48630906-95D5-4D83-ACC5-73A2D90594D3}" destId="{84C3FEB5-EC7A-4574-9589-6EED3BC65847}" srcOrd="0" destOrd="0" parTransId="{8C4A3EA4-085F-4C7E-A68C-25A9AA3C1894}" sibTransId="{D105BE95-32B9-4188-B5ED-E7115826F81F}"/>
    <dgm:cxn modelId="{82678BB5-B386-49E1-8385-30807DD9FE7B}" type="presOf" srcId="{84C3FEB5-EC7A-4574-9589-6EED3BC65847}" destId="{B901B4EC-5031-46E9-9A33-90D2A58D34E8}" srcOrd="0" destOrd="0" presId="urn:microsoft.com/office/officeart/2018/2/layout/IconVerticalSolidList"/>
    <dgm:cxn modelId="{131E79C8-5394-4F84-B62D-C99D2E3137FA}" type="presOf" srcId="{48630906-95D5-4D83-ACC5-73A2D90594D3}" destId="{6DA8B28A-32DF-4596-8014-FA8AA05096B2}" srcOrd="0" destOrd="0" presId="urn:microsoft.com/office/officeart/2018/2/layout/IconVerticalSolidList"/>
    <dgm:cxn modelId="{B263A4DB-60B0-4508-BD33-BE7071AD6740}" srcId="{422ADCDD-EC19-40E8-A43B-98CE1F5C03B1}" destId="{BBDAE7DA-B3CE-43B6-B423-982E5BBD98F8}" srcOrd="0" destOrd="0" parTransId="{938C53DF-9880-43C9-AFDF-24DD7D756AF2}" sibTransId="{BB1B0770-2FDA-49EC-9BC3-2FD69540DE16}"/>
    <dgm:cxn modelId="{1168E9EB-528B-4390-A9F4-193D25A8FA96}" srcId="{53F0E945-458B-4F3E-B19E-BCB090F37FF5}" destId="{538902A6-D091-4BEA-B86E-2D13B93FEC4E}" srcOrd="0" destOrd="0" parTransId="{D1E1CB6D-0C19-4883-AD71-A4D63C10BA59}" sibTransId="{6A40DD3C-EC6E-49E6-A028-75AB6A2625EF}"/>
    <dgm:cxn modelId="{222557F1-AE23-471D-9DA3-3C623805076A}" type="presOf" srcId="{422ADCDD-EC19-40E8-A43B-98CE1F5C03B1}" destId="{1F0923D4-F7A6-415E-A0A7-E887F129BCC5}" srcOrd="0" destOrd="0" presId="urn:microsoft.com/office/officeart/2018/2/layout/IconVerticalSolidList"/>
    <dgm:cxn modelId="{B5EE7A33-10B6-4E8B-890D-A4C8AFF74D76}" type="presParOf" srcId="{6DA8B28A-32DF-4596-8014-FA8AA05096B2}" destId="{10DF108C-2355-48AD-A84B-29B5D518E1AF}" srcOrd="0" destOrd="0" presId="urn:microsoft.com/office/officeart/2018/2/layout/IconVerticalSolidList"/>
    <dgm:cxn modelId="{72F57B76-25FF-4479-804F-E207D419B61F}" type="presParOf" srcId="{10DF108C-2355-48AD-A84B-29B5D518E1AF}" destId="{CD584A69-23E6-4FE5-A8F9-0D2942F2393E}" srcOrd="0" destOrd="0" presId="urn:microsoft.com/office/officeart/2018/2/layout/IconVerticalSolidList"/>
    <dgm:cxn modelId="{B9739CD7-04E4-4563-90B6-977493591BFA}" type="presParOf" srcId="{10DF108C-2355-48AD-A84B-29B5D518E1AF}" destId="{AEB6575A-DCAB-40E8-9BF5-BAA42D9DBEB1}" srcOrd="1" destOrd="0" presId="urn:microsoft.com/office/officeart/2018/2/layout/IconVerticalSolidList"/>
    <dgm:cxn modelId="{C73638F0-9358-442E-AE96-4F035035BDC9}" type="presParOf" srcId="{10DF108C-2355-48AD-A84B-29B5D518E1AF}" destId="{C691BF8E-D887-4241-97F8-E888F6513D19}" srcOrd="2" destOrd="0" presId="urn:microsoft.com/office/officeart/2018/2/layout/IconVerticalSolidList"/>
    <dgm:cxn modelId="{4DC69BF0-82F1-4C61-809E-8D0D123D6942}" type="presParOf" srcId="{10DF108C-2355-48AD-A84B-29B5D518E1AF}" destId="{B901B4EC-5031-46E9-9A33-90D2A58D34E8}" srcOrd="3" destOrd="0" presId="urn:microsoft.com/office/officeart/2018/2/layout/IconVerticalSolidList"/>
    <dgm:cxn modelId="{64F0ECFD-3783-4785-9BF4-26D2497C7781}" type="presParOf" srcId="{6DA8B28A-32DF-4596-8014-FA8AA05096B2}" destId="{227F3BE4-A6B3-4636-912F-CE219C886A03}" srcOrd="1" destOrd="0" presId="urn:microsoft.com/office/officeart/2018/2/layout/IconVerticalSolidList"/>
    <dgm:cxn modelId="{2CAFB925-39E1-4229-8346-25F244C8A804}" type="presParOf" srcId="{6DA8B28A-32DF-4596-8014-FA8AA05096B2}" destId="{EF8F4D2A-0FCB-404A-86FB-87C6987575E5}" srcOrd="2" destOrd="0" presId="urn:microsoft.com/office/officeart/2018/2/layout/IconVerticalSolidList"/>
    <dgm:cxn modelId="{E13B46AF-EA09-4240-A6BF-AFC75825F41B}" type="presParOf" srcId="{EF8F4D2A-0FCB-404A-86FB-87C6987575E5}" destId="{FA4B09D3-EEF9-4C4A-AE4D-12EA01915DB8}" srcOrd="0" destOrd="0" presId="urn:microsoft.com/office/officeart/2018/2/layout/IconVerticalSolidList"/>
    <dgm:cxn modelId="{9473F717-C5F1-422F-A771-140F4BCD68EE}" type="presParOf" srcId="{EF8F4D2A-0FCB-404A-86FB-87C6987575E5}" destId="{575BEB65-22F0-49DC-B3F2-495B5A7C34DC}" srcOrd="1" destOrd="0" presId="urn:microsoft.com/office/officeart/2018/2/layout/IconVerticalSolidList"/>
    <dgm:cxn modelId="{02CF2FF1-F2D3-4F91-9821-831E80BD29CB}" type="presParOf" srcId="{EF8F4D2A-0FCB-404A-86FB-87C6987575E5}" destId="{92C5564F-5CF0-434A-9A49-EB0459F65873}" srcOrd="2" destOrd="0" presId="urn:microsoft.com/office/officeart/2018/2/layout/IconVerticalSolidList"/>
    <dgm:cxn modelId="{55D7F0F0-DC8B-42CC-95D1-78551F768213}" type="presParOf" srcId="{EF8F4D2A-0FCB-404A-86FB-87C6987575E5}" destId="{8397F1D9-6748-48BA-8178-A7288CA25396}" srcOrd="3" destOrd="0" presId="urn:microsoft.com/office/officeart/2018/2/layout/IconVerticalSolidList"/>
    <dgm:cxn modelId="{D16D6F8F-111B-44E3-B15D-85FB95D0152C}" type="presParOf" srcId="{EF8F4D2A-0FCB-404A-86FB-87C6987575E5}" destId="{F30A6346-D8EF-48D5-95FF-9EB87409E84A}" srcOrd="4" destOrd="0" presId="urn:microsoft.com/office/officeart/2018/2/layout/IconVerticalSolidList"/>
    <dgm:cxn modelId="{ED148D49-9AB1-46BC-905A-107324A20B24}" type="presParOf" srcId="{6DA8B28A-32DF-4596-8014-FA8AA05096B2}" destId="{5AA7FAF2-612E-4994-9560-76C853479E2D}" srcOrd="3" destOrd="0" presId="urn:microsoft.com/office/officeart/2018/2/layout/IconVerticalSolidList"/>
    <dgm:cxn modelId="{826126EF-AA8B-41D9-A13A-CDB7CDA8BC80}" type="presParOf" srcId="{6DA8B28A-32DF-4596-8014-FA8AA05096B2}" destId="{A513F01C-48E9-4E08-BBEC-A0BCE28068DD}" srcOrd="4" destOrd="0" presId="urn:microsoft.com/office/officeart/2018/2/layout/IconVerticalSolidList"/>
    <dgm:cxn modelId="{97075A95-B33B-4534-ACEF-2FEFD913B883}" type="presParOf" srcId="{A513F01C-48E9-4E08-BBEC-A0BCE28068DD}" destId="{02671FE0-3F05-41B2-98DC-7F173DC8CFB3}" srcOrd="0" destOrd="0" presId="urn:microsoft.com/office/officeart/2018/2/layout/IconVerticalSolidList"/>
    <dgm:cxn modelId="{292AE916-7C9B-413D-87D1-3164DE55723B}" type="presParOf" srcId="{A513F01C-48E9-4E08-BBEC-A0BCE28068DD}" destId="{DA78D96C-CA4A-4DAB-A7BB-25EFD0790A35}" srcOrd="1" destOrd="0" presId="urn:microsoft.com/office/officeart/2018/2/layout/IconVerticalSolidList"/>
    <dgm:cxn modelId="{07E06EE5-4A5D-4D5A-8D3E-BA9AFA339677}" type="presParOf" srcId="{A513F01C-48E9-4E08-BBEC-A0BCE28068DD}" destId="{97988FEE-C282-43A8-96D3-00EE85E72DDE}" srcOrd="2" destOrd="0" presId="urn:microsoft.com/office/officeart/2018/2/layout/IconVerticalSolidList"/>
    <dgm:cxn modelId="{6D0783AE-198D-44B5-B4DC-9FED74449E17}" type="presParOf" srcId="{A513F01C-48E9-4E08-BBEC-A0BCE28068DD}" destId="{1F0923D4-F7A6-415E-A0A7-E887F129BCC5}" srcOrd="3" destOrd="0" presId="urn:microsoft.com/office/officeart/2018/2/layout/IconVerticalSolidList"/>
    <dgm:cxn modelId="{B0F7C71B-C49E-4627-A12A-5D20D5B76325}" type="presParOf" srcId="{A513F01C-48E9-4E08-BBEC-A0BCE28068DD}" destId="{C3D98443-6943-43BC-8043-63C8A445AD3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F28127-DD12-447D-A6A1-B47CC81F90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B31B23E-DFFD-406E-AFAB-B19F26BA34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Identify a research question</a:t>
          </a:r>
        </a:p>
      </dgm:t>
    </dgm:pt>
    <dgm:pt modelId="{987C049E-F7E3-419F-9248-83F5D1910451}" type="parTrans" cxnId="{954EE4AD-46D4-407A-A73A-4B82913E759E}">
      <dgm:prSet/>
      <dgm:spPr/>
      <dgm:t>
        <a:bodyPr/>
        <a:lstStyle/>
        <a:p>
          <a:endParaRPr lang="en-US"/>
        </a:p>
      </dgm:t>
    </dgm:pt>
    <dgm:pt modelId="{F74D1208-1C10-42EC-BC89-AC05C9A7DAEB}" type="sibTrans" cxnId="{954EE4AD-46D4-407A-A73A-4B82913E759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EC244E3-6082-498C-9AE6-DA1176CDAE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Literature reviews and background research</a:t>
          </a:r>
        </a:p>
      </dgm:t>
    </dgm:pt>
    <dgm:pt modelId="{25E0E4EF-0CAB-42F6-9016-94873C9D1F91}" type="parTrans" cxnId="{A1F60F29-F0E0-4456-91C5-C4E5BC57CEBB}">
      <dgm:prSet/>
      <dgm:spPr/>
      <dgm:t>
        <a:bodyPr/>
        <a:lstStyle/>
        <a:p>
          <a:endParaRPr lang="en-US"/>
        </a:p>
      </dgm:t>
    </dgm:pt>
    <dgm:pt modelId="{14BCB979-0F51-4719-A8A0-7D9EB20C2AEA}" type="sibTrans" cxnId="{A1F60F29-F0E0-4456-91C5-C4E5BC57CEB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1CFD032-44E0-4259-809E-E739E3E419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Create a testable hypothesis</a:t>
          </a:r>
        </a:p>
      </dgm:t>
    </dgm:pt>
    <dgm:pt modelId="{A8330B34-A430-4DE9-A521-277A5990FEE0}" type="parTrans" cxnId="{7DB5638E-CDA6-446E-A10E-8C34E7DEFEAA}">
      <dgm:prSet/>
      <dgm:spPr/>
      <dgm:t>
        <a:bodyPr/>
        <a:lstStyle/>
        <a:p>
          <a:endParaRPr lang="en-US"/>
        </a:p>
      </dgm:t>
    </dgm:pt>
    <dgm:pt modelId="{B41F68FC-E1AF-4CE5-AC85-7D74AD607534}" type="sibTrans" cxnId="{7DB5638E-CDA6-446E-A10E-8C34E7DEFEA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B1206AB-2749-4F72-8CFA-DBABF56F26D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Experimental Design</a:t>
          </a:r>
        </a:p>
      </dgm:t>
    </dgm:pt>
    <dgm:pt modelId="{13564D6A-61F2-47CC-A545-E4FE5572F93D}" type="parTrans" cxnId="{F2066CD1-9549-48FC-9261-DC6CDCCA4D6E}">
      <dgm:prSet/>
      <dgm:spPr/>
      <dgm:t>
        <a:bodyPr/>
        <a:lstStyle/>
        <a:p>
          <a:endParaRPr lang="en-US"/>
        </a:p>
      </dgm:t>
    </dgm:pt>
    <dgm:pt modelId="{991C870A-AF7D-495B-B5E8-E38B1227AF81}" type="sibTrans" cxnId="{F2066CD1-9549-48FC-9261-DC6CDCCA4D6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F5CDAC-AF57-40AF-BFA0-CAA11D16CAB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Identify and create a budget for supplies</a:t>
          </a:r>
        </a:p>
      </dgm:t>
    </dgm:pt>
    <dgm:pt modelId="{497FA20C-70B3-4DFE-8D2D-6C5C56A3038C}" type="parTrans" cxnId="{C7B35D77-9423-49FF-859E-B4B4492448A9}">
      <dgm:prSet/>
      <dgm:spPr/>
      <dgm:t>
        <a:bodyPr/>
        <a:lstStyle/>
        <a:p>
          <a:endParaRPr lang="en-US"/>
        </a:p>
      </dgm:t>
    </dgm:pt>
    <dgm:pt modelId="{36C11146-D9F6-4631-BE56-B37C82204CAD}" type="sibTrans" cxnId="{C7B35D77-9423-49FF-859E-B4B4492448A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7ADB62A-583A-481D-AF0A-71E1A4D211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Write a grant proposal </a:t>
          </a:r>
        </a:p>
      </dgm:t>
    </dgm:pt>
    <dgm:pt modelId="{B85CA768-D6DB-41B5-A318-29096AD95276}" type="parTrans" cxnId="{446F41AD-CEBB-4D84-A984-4784FD1DEF7C}">
      <dgm:prSet/>
      <dgm:spPr/>
      <dgm:t>
        <a:bodyPr/>
        <a:lstStyle/>
        <a:p>
          <a:endParaRPr lang="en-US"/>
        </a:p>
      </dgm:t>
    </dgm:pt>
    <dgm:pt modelId="{12C7D94D-7C88-4C25-86C8-BE09ADF1E690}" type="sibTrans" cxnId="{446F41AD-CEBB-4D84-A984-4784FD1DEF7C}">
      <dgm:prSet/>
      <dgm:spPr/>
      <dgm:t>
        <a:bodyPr/>
        <a:lstStyle/>
        <a:p>
          <a:endParaRPr lang="en-US"/>
        </a:p>
      </dgm:t>
    </dgm:pt>
    <dgm:pt modelId="{4885844B-5F0C-4727-9F48-E5FA292913B1}" type="pres">
      <dgm:prSet presAssocID="{A9F28127-DD12-447D-A6A1-B47CC81F907B}" presName="root" presStyleCnt="0">
        <dgm:presLayoutVars>
          <dgm:dir/>
          <dgm:resizeHandles val="exact"/>
        </dgm:presLayoutVars>
      </dgm:prSet>
      <dgm:spPr/>
    </dgm:pt>
    <dgm:pt modelId="{DE134078-0B7D-40FB-A094-0FC833910F89}" type="pres">
      <dgm:prSet presAssocID="{A9F28127-DD12-447D-A6A1-B47CC81F907B}" presName="container" presStyleCnt="0">
        <dgm:presLayoutVars>
          <dgm:dir/>
          <dgm:resizeHandles val="exact"/>
        </dgm:presLayoutVars>
      </dgm:prSet>
      <dgm:spPr/>
    </dgm:pt>
    <dgm:pt modelId="{8D04D4ED-1E1A-449C-BF29-544B914169FB}" type="pres">
      <dgm:prSet presAssocID="{1B31B23E-DFFD-406E-AFAB-B19F26BA340B}" presName="compNode" presStyleCnt="0"/>
      <dgm:spPr/>
    </dgm:pt>
    <dgm:pt modelId="{025E5FB5-1C5D-4CAA-AFF2-3B7E901C9931}" type="pres">
      <dgm:prSet presAssocID="{1B31B23E-DFFD-406E-AFAB-B19F26BA340B}" presName="iconBgRect" presStyleLbl="bgShp" presStyleIdx="0" presStyleCnt="6"/>
      <dgm:spPr/>
    </dgm:pt>
    <dgm:pt modelId="{18DCD5F8-2EBA-41D6-9F9B-A9E535C23F4B}" type="pres">
      <dgm:prSet presAssocID="{1B31B23E-DFFD-406E-AFAB-B19F26BA340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F3543FB-5B35-4237-A877-BE85C1E49ECD}" type="pres">
      <dgm:prSet presAssocID="{1B31B23E-DFFD-406E-AFAB-B19F26BA340B}" presName="spaceRect" presStyleCnt="0"/>
      <dgm:spPr/>
    </dgm:pt>
    <dgm:pt modelId="{30BEB552-A3DB-4547-B5F1-B6BDE9E99425}" type="pres">
      <dgm:prSet presAssocID="{1B31B23E-DFFD-406E-AFAB-B19F26BA340B}" presName="textRect" presStyleLbl="revTx" presStyleIdx="0" presStyleCnt="6">
        <dgm:presLayoutVars>
          <dgm:chMax val="1"/>
          <dgm:chPref val="1"/>
        </dgm:presLayoutVars>
      </dgm:prSet>
      <dgm:spPr/>
    </dgm:pt>
    <dgm:pt modelId="{0926C539-DE53-4EC9-9C50-1A4B971E6628}" type="pres">
      <dgm:prSet presAssocID="{F74D1208-1C10-42EC-BC89-AC05C9A7DAEB}" presName="sibTrans" presStyleLbl="sibTrans2D1" presStyleIdx="0" presStyleCnt="0"/>
      <dgm:spPr/>
    </dgm:pt>
    <dgm:pt modelId="{3F26965E-69BB-4AF3-B8E6-7A923094C0A7}" type="pres">
      <dgm:prSet presAssocID="{1EC244E3-6082-498C-9AE6-DA1176CDAE4C}" presName="compNode" presStyleCnt="0"/>
      <dgm:spPr/>
    </dgm:pt>
    <dgm:pt modelId="{93A8AC87-E23B-483B-9B59-816347915E65}" type="pres">
      <dgm:prSet presAssocID="{1EC244E3-6082-498C-9AE6-DA1176CDAE4C}" presName="iconBgRect" presStyleLbl="bgShp" presStyleIdx="1" presStyleCnt="6"/>
      <dgm:spPr/>
    </dgm:pt>
    <dgm:pt modelId="{816C8400-A615-4209-A0F5-142CF365E05F}" type="pres">
      <dgm:prSet presAssocID="{1EC244E3-6082-498C-9AE6-DA1176CDAE4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A707DF1-91C1-4955-B023-F75DBCD2BA46}" type="pres">
      <dgm:prSet presAssocID="{1EC244E3-6082-498C-9AE6-DA1176CDAE4C}" presName="spaceRect" presStyleCnt="0"/>
      <dgm:spPr/>
    </dgm:pt>
    <dgm:pt modelId="{3C293D84-BCAC-46C3-B1FA-5D2C8B3B168E}" type="pres">
      <dgm:prSet presAssocID="{1EC244E3-6082-498C-9AE6-DA1176CDAE4C}" presName="textRect" presStyleLbl="revTx" presStyleIdx="1" presStyleCnt="6">
        <dgm:presLayoutVars>
          <dgm:chMax val="1"/>
          <dgm:chPref val="1"/>
        </dgm:presLayoutVars>
      </dgm:prSet>
      <dgm:spPr/>
    </dgm:pt>
    <dgm:pt modelId="{CB7DC5CA-B61A-474B-9A7C-F0156097DC18}" type="pres">
      <dgm:prSet presAssocID="{14BCB979-0F51-4719-A8A0-7D9EB20C2AEA}" presName="sibTrans" presStyleLbl="sibTrans2D1" presStyleIdx="0" presStyleCnt="0"/>
      <dgm:spPr/>
    </dgm:pt>
    <dgm:pt modelId="{FBE70D52-3E37-4508-83CA-18DC675E021B}" type="pres">
      <dgm:prSet presAssocID="{B1CFD032-44E0-4259-809E-E739E3E4191D}" presName="compNode" presStyleCnt="0"/>
      <dgm:spPr/>
    </dgm:pt>
    <dgm:pt modelId="{99AE7AD9-9C20-4DCC-A14F-2EC498ABC218}" type="pres">
      <dgm:prSet presAssocID="{B1CFD032-44E0-4259-809E-E739E3E4191D}" presName="iconBgRect" presStyleLbl="bgShp" presStyleIdx="2" presStyleCnt="6"/>
      <dgm:spPr/>
    </dgm:pt>
    <dgm:pt modelId="{5F0CAEFB-23D5-4A2E-8B7A-E4E2684EE9BB}" type="pres">
      <dgm:prSet presAssocID="{B1CFD032-44E0-4259-809E-E739E3E4191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3DC7AC2-EAB8-4D24-AED2-5EA04FD02505}" type="pres">
      <dgm:prSet presAssocID="{B1CFD032-44E0-4259-809E-E739E3E4191D}" presName="spaceRect" presStyleCnt="0"/>
      <dgm:spPr/>
    </dgm:pt>
    <dgm:pt modelId="{6B93E9C5-2A2F-4522-B533-F3EE8EF07F23}" type="pres">
      <dgm:prSet presAssocID="{B1CFD032-44E0-4259-809E-E739E3E4191D}" presName="textRect" presStyleLbl="revTx" presStyleIdx="2" presStyleCnt="6">
        <dgm:presLayoutVars>
          <dgm:chMax val="1"/>
          <dgm:chPref val="1"/>
        </dgm:presLayoutVars>
      </dgm:prSet>
      <dgm:spPr/>
    </dgm:pt>
    <dgm:pt modelId="{3EA69F48-172F-4A19-ADE6-F9CB69FC8E89}" type="pres">
      <dgm:prSet presAssocID="{B41F68FC-E1AF-4CE5-AC85-7D74AD607534}" presName="sibTrans" presStyleLbl="sibTrans2D1" presStyleIdx="0" presStyleCnt="0"/>
      <dgm:spPr/>
    </dgm:pt>
    <dgm:pt modelId="{EB85F621-ECC6-43A2-A320-8EA4295CDEE4}" type="pres">
      <dgm:prSet presAssocID="{DB1206AB-2749-4F72-8CFA-DBABF56F26D1}" presName="compNode" presStyleCnt="0"/>
      <dgm:spPr/>
    </dgm:pt>
    <dgm:pt modelId="{3A826609-4990-490C-833B-6E79CE29C8B0}" type="pres">
      <dgm:prSet presAssocID="{DB1206AB-2749-4F72-8CFA-DBABF56F26D1}" presName="iconBgRect" presStyleLbl="bgShp" presStyleIdx="3" presStyleCnt="6"/>
      <dgm:spPr/>
    </dgm:pt>
    <dgm:pt modelId="{127F76A7-56C3-4D24-9AA8-F88143B6904F}" type="pres">
      <dgm:prSet presAssocID="{DB1206AB-2749-4F72-8CFA-DBABF56F26D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347A109F-BBEF-49DD-A88B-AB1E7BEB34BA}" type="pres">
      <dgm:prSet presAssocID="{DB1206AB-2749-4F72-8CFA-DBABF56F26D1}" presName="spaceRect" presStyleCnt="0"/>
      <dgm:spPr/>
    </dgm:pt>
    <dgm:pt modelId="{180897AD-B94A-4DBB-92E1-57703846E57C}" type="pres">
      <dgm:prSet presAssocID="{DB1206AB-2749-4F72-8CFA-DBABF56F26D1}" presName="textRect" presStyleLbl="revTx" presStyleIdx="3" presStyleCnt="6">
        <dgm:presLayoutVars>
          <dgm:chMax val="1"/>
          <dgm:chPref val="1"/>
        </dgm:presLayoutVars>
      </dgm:prSet>
      <dgm:spPr/>
    </dgm:pt>
    <dgm:pt modelId="{D1277989-9CEE-4B8A-B17B-EF99756DDA31}" type="pres">
      <dgm:prSet presAssocID="{991C870A-AF7D-495B-B5E8-E38B1227AF81}" presName="sibTrans" presStyleLbl="sibTrans2D1" presStyleIdx="0" presStyleCnt="0"/>
      <dgm:spPr/>
    </dgm:pt>
    <dgm:pt modelId="{865F981A-FF12-4045-8FC7-C000C3D48E29}" type="pres">
      <dgm:prSet presAssocID="{AAF5CDAC-AF57-40AF-BFA0-CAA11D16CAB6}" presName="compNode" presStyleCnt="0"/>
      <dgm:spPr/>
    </dgm:pt>
    <dgm:pt modelId="{3600F26C-9BDD-4AAF-AC46-52AFF68440B4}" type="pres">
      <dgm:prSet presAssocID="{AAF5CDAC-AF57-40AF-BFA0-CAA11D16CAB6}" presName="iconBgRect" presStyleLbl="bgShp" presStyleIdx="4" presStyleCnt="6"/>
      <dgm:spPr/>
    </dgm:pt>
    <dgm:pt modelId="{E3AD2191-7F3C-4E70-A2CC-202F56F2AD48}" type="pres">
      <dgm:prSet presAssocID="{AAF5CDAC-AF57-40AF-BFA0-CAA11D16CAB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E728F204-F319-4AC0-ADF1-5D812B2388BF}" type="pres">
      <dgm:prSet presAssocID="{AAF5CDAC-AF57-40AF-BFA0-CAA11D16CAB6}" presName="spaceRect" presStyleCnt="0"/>
      <dgm:spPr/>
    </dgm:pt>
    <dgm:pt modelId="{15B1DC9F-C0CD-4CCD-B452-77C92A690555}" type="pres">
      <dgm:prSet presAssocID="{AAF5CDAC-AF57-40AF-BFA0-CAA11D16CAB6}" presName="textRect" presStyleLbl="revTx" presStyleIdx="4" presStyleCnt="6">
        <dgm:presLayoutVars>
          <dgm:chMax val="1"/>
          <dgm:chPref val="1"/>
        </dgm:presLayoutVars>
      </dgm:prSet>
      <dgm:spPr/>
    </dgm:pt>
    <dgm:pt modelId="{9385986E-7E16-4E2C-90B3-74E288B06C0F}" type="pres">
      <dgm:prSet presAssocID="{36C11146-D9F6-4631-BE56-B37C82204CAD}" presName="sibTrans" presStyleLbl="sibTrans2D1" presStyleIdx="0" presStyleCnt="0"/>
      <dgm:spPr/>
    </dgm:pt>
    <dgm:pt modelId="{F6DDFA9F-27E1-4BDE-9C94-5AF40D4875C9}" type="pres">
      <dgm:prSet presAssocID="{97ADB62A-583A-481D-AF0A-71E1A4D211FF}" presName="compNode" presStyleCnt="0"/>
      <dgm:spPr/>
    </dgm:pt>
    <dgm:pt modelId="{C33C8F9E-B5B7-40B4-9A7E-BBD045097F42}" type="pres">
      <dgm:prSet presAssocID="{97ADB62A-583A-481D-AF0A-71E1A4D211FF}" presName="iconBgRect" presStyleLbl="bgShp" presStyleIdx="5" presStyleCnt="6"/>
      <dgm:spPr/>
    </dgm:pt>
    <dgm:pt modelId="{F070769C-7264-412C-A71B-9446B2E64799}" type="pres">
      <dgm:prSet presAssocID="{97ADB62A-583A-481D-AF0A-71E1A4D211F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0DAB7439-DDBA-4F5A-88E7-B4B6459022AE}" type="pres">
      <dgm:prSet presAssocID="{97ADB62A-583A-481D-AF0A-71E1A4D211FF}" presName="spaceRect" presStyleCnt="0"/>
      <dgm:spPr/>
    </dgm:pt>
    <dgm:pt modelId="{E22C6C2B-DE67-4F17-824E-B14CA8B0D772}" type="pres">
      <dgm:prSet presAssocID="{97ADB62A-583A-481D-AF0A-71E1A4D211F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1F60F29-F0E0-4456-91C5-C4E5BC57CEBB}" srcId="{A9F28127-DD12-447D-A6A1-B47CC81F907B}" destId="{1EC244E3-6082-498C-9AE6-DA1176CDAE4C}" srcOrd="1" destOrd="0" parTransId="{25E0E4EF-0CAB-42F6-9016-94873C9D1F91}" sibTransId="{14BCB979-0F51-4719-A8A0-7D9EB20C2AEA}"/>
    <dgm:cxn modelId="{70FB4E2C-97EC-6148-81B5-1D36133AC71B}" type="presOf" srcId="{97ADB62A-583A-481D-AF0A-71E1A4D211FF}" destId="{E22C6C2B-DE67-4F17-824E-B14CA8B0D772}" srcOrd="0" destOrd="0" presId="urn:microsoft.com/office/officeart/2018/2/layout/IconCircleList"/>
    <dgm:cxn modelId="{A566A559-E08B-EB40-AE64-DEFD7EAC7037}" type="presOf" srcId="{991C870A-AF7D-495B-B5E8-E38B1227AF81}" destId="{D1277989-9CEE-4B8A-B17B-EF99756DDA31}" srcOrd="0" destOrd="0" presId="urn:microsoft.com/office/officeart/2018/2/layout/IconCircleList"/>
    <dgm:cxn modelId="{792A056D-BFD4-9348-BECA-F921ED723D79}" type="presOf" srcId="{1EC244E3-6082-498C-9AE6-DA1176CDAE4C}" destId="{3C293D84-BCAC-46C3-B1FA-5D2C8B3B168E}" srcOrd="0" destOrd="0" presId="urn:microsoft.com/office/officeart/2018/2/layout/IconCircleList"/>
    <dgm:cxn modelId="{BB04F275-3382-2F4A-9581-D728EF3E94B8}" type="presOf" srcId="{14BCB979-0F51-4719-A8A0-7D9EB20C2AEA}" destId="{CB7DC5CA-B61A-474B-9A7C-F0156097DC18}" srcOrd="0" destOrd="0" presId="urn:microsoft.com/office/officeart/2018/2/layout/IconCircleList"/>
    <dgm:cxn modelId="{BCB65C76-DF16-8643-8212-4CE1C871B89C}" type="presOf" srcId="{36C11146-D9F6-4631-BE56-B37C82204CAD}" destId="{9385986E-7E16-4E2C-90B3-74E288B06C0F}" srcOrd="0" destOrd="0" presId="urn:microsoft.com/office/officeart/2018/2/layout/IconCircleList"/>
    <dgm:cxn modelId="{C7B35D77-9423-49FF-859E-B4B4492448A9}" srcId="{A9F28127-DD12-447D-A6A1-B47CC81F907B}" destId="{AAF5CDAC-AF57-40AF-BFA0-CAA11D16CAB6}" srcOrd="4" destOrd="0" parTransId="{497FA20C-70B3-4DFE-8D2D-6C5C56A3038C}" sibTransId="{36C11146-D9F6-4631-BE56-B37C82204CAD}"/>
    <dgm:cxn modelId="{56157377-6722-D944-B542-CEB08D03A3DB}" type="presOf" srcId="{AAF5CDAC-AF57-40AF-BFA0-CAA11D16CAB6}" destId="{15B1DC9F-C0CD-4CCD-B452-77C92A690555}" srcOrd="0" destOrd="0" presId="urn:microsoft.com/office/officeart/2018/2/layout/IconCircleList"/>
    <dgm:cxn modelId="{1C0D2388-85CA-C34B-BE9A-D7518816D414}" type="presOf" srcId="{B41F68FC-E1AF-4CE5-AC85-7D74AD607534}" destId="{3EA69F48-172F-4A19-ADE6-F9CB69FC8E89}" srcOrd="0" destOrd="0" presId="urn:microsoft.com/office/officeart/2018/2/layout/IconCircleList"/>
    <dgm:cxn modelId="{7DB5638E-CDA6-446E-A10E-8C34E7DEFEAA}" srcId="{A9F28127-DD12-447D-A6A1-B47CC81F907B}" destId="{B1CFD032-44E0-4259-809E-E739E3E4191D}" srcOrd="2" destOrd="0" parTransId="{A8330B34-A430-4DE9-A521-277A5990FEE0}" sibTransId="{B41F68FC-E1AF-4CE5-AC85-7D74AD607534}"/>
    <dgm:cxn modelId="{5ECC0AA6-5719-E740-9774-CFF9E0DC3E04}" type="presOf" srcId="{F74D1208-1C10-42EC-BC89-AC05C9A7DAEB}" destId="{0926C539-DE53-4EC9-9C50-1A4B971E6628}" srcOrd="0" destOrd="0" presId="urn:microsoft.com/office/officeart/2018/2/layout/IconCircleList"/>
    <dgm:cxn modelId="{446F41AD-CEBB-4D84-A984-4784FD1DEF7C}" srcId="{A9F28127-DD12-447D-A6A1-B47CC81F907B}" destId="{97ADB62A-583A-481D-AF0A-71E1A4D211FF}" srcOrd="5" destOrd="0" parTransId="{B85CA768-D6DB-41B5-A318-29096AD95276}" sibTransId="{12C7D94D-7C88-4C25-86C8-BE09ADF1E690}"/>
    <dgm:cxn modelId="{954EE4AD-46D4-407A-A73A-4B82913E759E}" srcId="{A9F28127-DD12-447D-A6A1-B47CC81F907B}" destId="{1B31B23E-DFFD-406E-AFAB-B19F26BA340B}" srcOrd="0" destOrd="0" parTransId="{987C049E-F7E3-419F-9248-83F5D1910451}" sibTransId="{F74D1208-1C10-42EC-BC89-AC05C9A7DAEB}"/>
    <dgm:cxn modelId="{F2066CD1-9549-48FC-9261-DC6CDCCA4D6E}" srcId="{A9F28127-DD12-447D-A6A1-B47CC81F907B}" destId="{DB1206AB-2749-4F72-8CFA-DBABF56F26D1}" srcOrd="3" destOrd="0" parTransId="{13564D6A-61F2-47CC-A545-E4FE5572F93D}" sibTransId="{991C870A-AF7D-495B-B5E8-E38B1227AF81}"/>
    <dgm:cxn modelId="{728608DB-5FCB-814F-B2FE-B10A3F1ED1E0}" type="presOf" srcId="{1B31B23E-DFFD-406E-AFAB-B19F26BA340B}" destId="{30BEB552-A3DB-4547-B5F1-B6BDE9E99425}" srcOrd="0" destOrd="0" presId="urn:microsoft.com/office/officeart/2018/2/layout/IconCircleList"/>
    <dgm:cxn modelId="{A5F313E7-2C75-6A41-B01A-6E9E59C8090D}" type="presOf" srcId="{DB1206AB-2749-4F72-8CFA-DBABF56F26D1}" destId="{180897AD-B94A-4DBB-92E1-57703846E57C}" srcOrd="0" destOrd="0" presId="urn:microsoft.com/office/officeart/2018/2/layout/IconCircleList"/>
    <dgm:cxn modelId="{30654EEA-6E12-E34D-AAA8-3D8D5E258742}" type="presOf" srcId="{A9F28127-DD12-447D-A6A1-B47CC81F907B}" destId="{4885844B-5F0C-4727-9F48-E5FA292913B1}" srcOrd="0" destOrd="0" presId="urn:microsoft.com/office/officeart/2018/2/layout/IconCircleList"/>
    <dgm:cxn modelId="{A819FBF6-3134-F640-B177-A77F059C41AB}" type="presOf" srcId="{B1CFD032-44E0-4259-809E-E739E3E4191D}" destId="{6B93E9C5-2A2F-4522-B533-F3EE8EF07F23}" srcOrd="0" destOrd="0" presId="urn:microsoft.com/office/officeart/2018/2/layout/IconCircleList"/>
    <dgm:cxn modelId="{D572FEA0-9D8E-244A-B919-F3E72877901E}" type="presParOf" srcId="{4885844B-5F0C-4727-9F48-E5FA292913B1}" destId="{DE134078-0B7D-40FB-A094-0FC833910F89}" srcOrd="0" destOrd="0" presId="urn:microsoft.com/office/officeart/2018/2/layout/IconCircleList"/>
    <dgm:cxn modelId="{20C6A078-A885-DC4A-8A41-9689AD20A1CD}" type="presParOf" srcId="{DE134078-0B7D-40FB-A094-0FC833910F89}" destId="{8D04D4ED-1E1A-449C-BF29-544B914169FB}" srcOrd="0" destOrd="0" presId="urn:microsoft.com/office/officeart/2018/2/layout/IconCircleList"/>
    <dgm:cxn modelId="{784ED795-3A9F-0D4A-BC6E-2FF76EFECEA1}" type="presParOf" srcId="{8D04D4ED-1E1A-449C-BF29-544B914169FB}" destId="{025E5FB5-1C5D-4CAA-AFF2-3B7E901C9931}" srcOrd="0" destOrd="0" presId="urn:microsoft.com/office/officeart/2018/2/layout/IconCircleList"/>
    <dgm:cxn modelId="{3CD983D5-FE40-0F4D-B44D-0A706712FC29}" type="presParOf" srcId="{8D04D4ED-1E1A-449C-BF29-544B914169FB}" destId="{18DCD5F8-2EBA-41D6-9F9B-A9E535C23F4B}" srcOrd="1" destOrd="0" presId="urn:microsoft.com/office/officeart/2018/2/layout/IconCircleList"/>
    <dgm:cxn modelId="{4C6A42C7-1BCC-A042-B5C4-FC166484CD94}" type="presParOf" srcId="{8D04D4ED-1E1A-449C-BF29-544B914169FB}" destId="{2F3543FB-5B35-4237-A877-BE85C1E49ECD}" srcOrd="2" destOrd="0" presId="urn:microsoft.com/office/officeart/2018/2/layout/IconCircleList"/>
    <dgm:cxn modelId="{FD03C38C-7F3E-AE4B-9027-47D1F652C228}" type="presParOf" srcId="{8D04D4ED-1E1A-449C-BF29-544B914169FB}" destId="{30BEB552-A3DB-4547-B5F1-B6BDE9E99425}" srcOrd="3" destOrd="0" presId="urn:microsoft.com/office/officeart/2018/2/layout/IconCircleList"/>
    <dgm:cxn modelId="{1B92EB8E-5F07-8547-90FB-3FF834FFA50A}" type="presParOf" srcId="{DE134078-0B7D-40FB-A094-0FC833910F89}" destId="{0926C539-DE53-4EC9-9C50-1A4B971E6628}" srcOrd="1" destOrd="0" presId="urn:microsoft.com/office/officeart/2018/2/layout/IconCircleList"/>
    <dgm:cxn modelId="{948A939D-1E0C-964F-B354-A6385D7E2843}" type="presParOf" srcId="{DE134078-0B7D-40FB-A094-0FC833910F89}" destId="{3F26965E-69BB-4AF3-B8E6-7A923094C0A7}" srcOrd="2" destOrd="0" presId="urn:microsoft.com/office/officeart/2018/2/layout/IconCircleList"/>
    <dgm:cxn modelId="{FCD80431-966E-0C4D-8527-1FDCA355D8F6}" type="presParOf" srcId="{3F26965E-69BB-4AF3-B8E6-7A923094C0A7}" destId="{93A8AC87-E23B-483B-9B59-816347915E65}" srcOrd="0" destOrd="0" presId="urn:microsoft.com/office/officeart/2018/2/layout/IconCircleList"/>
    <dgm:cxn modelId="{2976284F-9A9F-2049-A79B-EE6DB6DD88C9}" type="presParOf" srcId="{3F26965E-69BB-4AF3-B8E6-7A923094C0A7}" destId="{816C8400-A615-4209-A0F5-142CF365E05F}" srcOrd="1" destOrd="0" presId="urn:microsoft.com/office/officeart/2018/2/layout/IconCircleList"/>
    <dgm:cxn modelId="{3C264241-24F3-4F44-B41A-9B66E0344F5C}" type="presParOf" srcId="{3F26965E-69BB-4AF3-B8E6-7A923094C0A7}" destId="{3A707DF1-91C1-4955-B023-F75DBCD2BA46}" srcOrd="2" destOrd="0" presId="urn:microsoft.com/office/officeart/2018/2/layout/IconCircleList"/>
    <dgm:cxn modelId="{733064D2-E4BE-7F43-8CCA-9D742BCA7B31}" type="presParOf" srcId="{3F26965E-69BB-4AF3-B8E6-7A923094C0A7}" destId="{3C293D84-BCAC-46C3-B1FA-5D2C8B3B168E}" srcOrd="3" destOrd="0" presId="urn:microsoft.com/office/officeart/2018/2/layout/IconCircleList"/>
    <dgm:cxn modelId="{E6D30A53-EF87-B741-A3EF-C99FE261E28C}" type="presParOf" srcId="{DE134078-0B7D-40FB-A094-0FC833910F89}" destId="{CB7DC5CA-B61A-474B-9A7C-F0156097DC18}" srcOrd="3" destOrd="0" presId="urn:microsoft.com/office/officeart/2018/2/layout/IconCircleList"/>
    <dgm:cxn modelId="{DD4E9B4D-94B7-5C41-B5BF-3C4F1161FD6A}" type="presParOf" srcId="{DE134078-0B7D-40FB-A094-0FC833910F89}" destId="{FBE70D52-3E37-4508-83CA-18DC675E021B}" srcOrd="4" destOrd="0" presId="urn:microsoft.com/office/officeart/2018/2/layout/IconCircleList"/>
    <dgm:cxn modelId="{BF6B5B92-6D27-AD43-A9B8-613727A6247F}" type="presParOf" srcId="{FBE70D52-3E37-4508-83CA-18DC675E021B}" destId="{99AE7AD9-9C20-4DCC-A14F-2EC498ABC218}" srcOrd="0" destOrd="0" presId="urn:microsoft.com/office/officeart/2018/2/layout/IconCircleList"/>
    <dgm:cxn modelId="{25E59B22-43E7-B248-97EE-5048D205A199}" type="presParOf" srcId="{FBE70D52-3E37-4508-83CA-18DC675E021B}" destId="{5F0CAEFB-23D5-4A2E-8B7A-E4E2684EE9BB}" srcOrd="1" destOrd="0" presId="urn:microsoft.com/office/officeart/2018/2/layout/IconCircleList"/>
    <dgm:cxn modelId="{30512BE6-E4CF-DB4C-B861-25D89A32E64A}" type="presParOf" srcId="{FBE70D52-3E37-4508-83CA-18DC675E021B}" destId="{73DC7AC2-EAB8-4D24-AED2-5EA04FD02505}" srcOrd="2" destOrd="0" presId="urn:microsoft.com/office/officeart/2018/2/layout/IconCircleList"/>
    <dgm:cxn modelId="{425FD213-ED18-E543-B983-C102E7D767FA}" type="presParOf" srcId="{FBE70D52-3E37-4508-83CA-18DC675E021B}" destId="{6B93E9C5-2A2F-4522-B533-F3EE8EF07F23}" srcOrd="3" destOrd="0" presId="urn:microsoft.com/office/officeart/2018/2/layout/IconCircleList"/>
    <dgm:cxn modelId="{B80D6870-A09D-E942-A04E-D6E254F67CB6}" type="presParOf" srcId="{DE134078-0B7D-40FB-A094-0FC833910F89}" destId="{3EA69F48-172F-4A19-ADE6-F9CB69FC8E89}" srcOrd="5" destOrd="0" presId="urn:microsoft.com/office/officeart/2018/2/layout/IconCircleList"/>
    <dgm:cxn modelId="{12A110C2-82B0-FA46-B7CB-437E9412E3B7}" type="presParOf" srcId="{DE134078-0B7D-40FB-A094-0FC833910F89}" destId="{EB85F621-ECC6-43A2-A320-8EA4295CDEE4}" srcOrd="6" destOrd="0" presId="urn:microsoft.com/office/officeart/2018/2/layout/IconCircleList"/>
    <dgm:cxn modelId="{5262A9B3-3E68-FC48-B08B-8C690CC6505B}" type="presParOf" srcId="{EB85F621-ECC6-43A2-A320-8EA4295CDEE4}" destId="{3A826609-4990-490C-833B-6E79CE29C8B0}" srcOrd="0" destOrd="0" presId="urn:microsoft.com/office/officeart/2018/2/layout/IconCircleList"/>
    <dgm:cxn modelId="{621B989E-4DA3-5147-94D0-9DC6B060F55D}" type="presParOf" srcId="{EB85F621-ECC6-43A2-A320-8EA4295CDEE4}" destId="{127F76A7-56C3-4D24-9AA8-F88143B6904F}" srcOrd="1" destOrd="0" presId="urn:microsoft.com/office/officeart/2018/2/layout/IconCircleList"/>
    <dgm:cxn modelId="{9AAFC5A7-2F2C-5043-A316-1726AF81AB24}" type="presParOf" srcId="{EB85F621-ECC6-43A2-A320-8EA4295CDEE4}" destId="{347A109F-BBEF-49DD-A88B-AB1E7BEB34BA}" srcOrd="2" destOrd="0" presId="urn:microsoft.com/office/officeart/2018/2/layout/IconCircleList"/>
    <dgm:cxn modelId="{24FFA72D-5C3A-594B-B868-3433F1839AAD}" type="presParOf" srcId="{EB85F621-ECC6-43A2-A320-8EA4295CDEE4}" destId="{180897AD-B94A-4DBB-92E1-57703846E57C}" srcOrd="3" destOrd="0" presId="urn:microsoft.com/office/officeart/2018/2/layout/IconCircleList"/>
    <dgm:cxn modelId="{0336BCE5-1A4D-E746-AD8E-30D6F02B1C12}" type="presParOf" srcId="{DE134078-0B7D-40FB-A094-0FC833910F89}" destId="{D1277989-9CEE-4B8A-B17B-EF99756DDA31}" srcOrd="7" destOrd="0" presId="urn:microsoft.com/office/officeart/2018/2/layout/IconCircleList"/>
    <dgm:cxn modelId="{EB8296B9-79BB-2049-95C9-236BDC390A32}" type="presParOf" srcId="{DE134078-0B7D-40FB-A094-0FC833910F89}" destId="{865F981A-FF12-4045-8FC7-C000C3D48E29}" srcOrd="8" destOrd="0" presId="urn:microsoft.com/office/officeart/2018/2/layout/IconCircleList"/>
    <dgm:cxn modelId="{1C0C5C7E-5D51-1043-83AD-2C88DBAD0FAA}" type="presParOf" srcId="{865F981A-FF12-4045-8FC7-C000C3D48E29}" destId="{3600F26C-9BDD-4AAF-AC46-52AFF68440B4}" srcOrd="0" destOrd="0" presId="urn:microsoft.com/office/officeart/2018/2/layout/IconCircleList"/>
    <dgm:cxn modelId="{522A1571-9C47-7248-8F45-7830CCDB8D48}" type="presParOf" srcId="{865F981A-FF12-4045-8FC7-C000C3D48E29}" destId="{E3AD2191-7F3C-4E70-A2CC-202F56F2AD48}" srcOrd="1" destOrd="0" presId="urn:microsoft.com/office/officeart/2018/2/layout/IconCircleList"/>
    <dgm:cxn modelId="{6136A3CB-EA05-D84B-BFFB-0F44201F1ACA}" type="presParOf" srcId="{865F981A-FF12-4045-8FC7-C000C3D48E29}" destId="{E728F204-F319-4AC0-ADF1-5D812B2388BF}" srcOrd="2" destOrd="0" presId="urn:microsoft.com/office/officeart/2018/2/layout/IconCircleList"/>
    <dgm:cxn modelId="{C5C08E56-7724-F34C-9D27-A6E0D3ED36AB}" type="presParOf" srcId="{865F981A-FF12-4045-8FC7-C000C3D48E29}" destId="{15B1DC9F-C0CD-4CCD-B452-77C92A690555}" srcOrd="3" destOrd="0" presId="urn:microsoft.com/office/officeart/2018/2/layout/IconCircleList"/>
    <dgm:cxn modelId="{ACFD6D1F-7D40-7742-9E18-5D70BCAD22CA}" type="presParOf" srcId="{DE134078-0B7D-40FB-A094-0FC833910F89}" destId="{9385986E-7E16-4E2C-90B3-74E288B06C0F}" srcOrd="9" destOrd="0" presId="urn:microsoft.com/office/officeart/2018/2/layout/IconCircleList"/>
    <dgm:cxn modelId="{8CB88865-5C1D-5242-8BD0-1D318AC58690}" type="presParOf" srcId="{DE134078-0B7D-40FB-A094-0FC833910F89}" destId="{F6DDFA9F-27E1-4BDE-9C94-5AF40D4875C9}" srcOrd="10" destOrd="0" presId="urn:microsoft.com/office/officeart/2018/2/layout/IconCircleList"/>
    <dgm:cxn modelId="{D6848C53-99FA-8843-B6AA-A9E79EB0F121}" type="presParOf" srcId="{F6DDFA9F-27E1-4BDE-9C94-5AF40D4875C9}" destId="{C33C8F9E-B5B7-40B4-9A7E-BBD045097F42}" srcOrd="0" destOrd="0" presId="urn:microsoft.com/office/officeart/2018/2/layout/IconCircleList"/>
    <dgm:cxn modelId="{48DD6149-BDD1-1B4F-BE34-DF7FDBE36181}" type="presParOf" srcId="{F6DDFA9F-27E1-4BDE-9C94-5AF40D4875C9}" destId="{F070769C-7264-412C-A71B-9446B2E64799}" srcOrd="1" destOrd="0" presId="urn:microsoft.com/office/officeart/2018/2/layout/IconCircleList"/>
    <dgm:cxn modelId="{E052FA3F-6DE5-5049-BEAD-A48CA8F47B9B}" type="presParOf" srcId="{F6DDFA9F-27E1-4BDE-9C94-5AF40D4875C9}" destId="{0DAB7439-DDBA-4F5A-88E7-B4B6459022AE}" srcOrd="2" destOrd="0" presId="urn:microsoft.com/office/officeart/2018/2/layout/IconCircleList"/>
    <dgm:cxn modelId="{2342863E-560D-9A4B-915F-C46F189DD855}" type="presParOf" srcId="{F6DDFA9F-27E1-4BDE-9C94-5AF40D4875C9}" destId="{E22C6C2B-DE67-4F17-824E-B14CA8B0D77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39461-FE3A-0E4E-BE69-5A9E8C6DB64B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Limited options for undergraduate research and hands-on lab experience</a:t>
          </a:r>
        </a:p>
      </dsp:txBody>
      <dsp:txXfrm>
        <a:off x="1748064" y="2975"/>
        <a:ext cx="3342605" cy="2005563"/>
      </dsp:txXfrm>
    </dsp:sp>
    <dsp:sp modelId="{80206B08-01BE-CA4A-A19A-8D6F5D83A561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Engagement in traditional biology lab courses</a:t>
          </a:r>
        </a:p>
      </dsp:txBody>
      <dsp:txXfrm>
        <a:off x="5424930" y="2975"/>
        <a:ext cx="3342605" cy="2005563"/>
      </dsp:txXfrm>
    </dsp:sp>
    <dsp:sp modelId="{5CCA5F85-0B36-CB4B-9B1D-4E09EF818E8C}">
      <dsp:nvSpPr>
        <dsp:cNvPr id="0" name=""/>
        <dsp:cNvSpPr/>
      </dsp:nvSpPr>
      <dsp:spPr>
        <a:xfrm>
          <a:off x="3586497" y="2342799"/>
          <a:ext cx="3342605" cy="200556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Intro to Biology I labs have transitioned to project-based inquiry format</a:t>
          </a:r>
        </a:p>
      </dsp:txBody>
      <dsp:txXfrm>
        <a:off x="3586497" y="2342799"/>
        <a:ext cx="3342605" cy="20055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C9590-1CDB-4F0E-9CAC-F5B5A17BFB7E}">
      <dsp:nvSpPr>
        <dsp:cNvPr id="0" name=""/>
        <dsp:cNvSpPr/>
      </dsp:nvSpPr>
      <dsp:spPr>
        <a:xfrm>
          <a:off x="106" y="922296"/>
          <a:ext cx="748617" cy="7486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73DC5-B043-4825-B25F-11AF73097B53}">
      <dsp:nvSpPr>
        <dsp:cNvPr id="0" name=""/>
        <dsp:cNvSpPr/>
      </dsp:nvSpPr>
      <dsp:spPr>
        <a:xfrm>
          <a:off x="106" y="1812095"/>
          <a:ext cx="2138906" cy="76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T</a:t>
          </a:r>
          <a:r>
            <a:rPr lang="en-US" sz="1800" b="0" i="0" kern="1200" dirty="0"/>
            <a:t>argeted towards students majoring in STEM fields</a:t>
          </a:r>
          <a:endParaRPr lang="en-US" sz="1800" kern="1200" dirty="0"/>
        </a:p>
      </dsp:txBody>
      <dsp:txXfrm>
        <a:off x="106" y="1812095"/>
        <a:ext cx="2138906" cy="761985"/>
      </dsp:txXfrm>
    </dsp:sp>
    <dsp:sp modelId="{744F3EF3-9477-483C-B99B-9F686C1E3CAD}">
      <dsp:nvSpPr>
        <dsp:cNvPr id="0" name=""/>
        <dsp:cNvSpPr/>
      </dsp:nvSpPr>
      <dsp:spPr>
        <a:xfrm>
          <a:off x="0" y="2667149"/>
          <a:ext cx="2138906" cy="1565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3.0 GPA or higher</a:t>
          </a:r>
        </a:p>
      </dsp:txBody>
      <dsp:txXfrm>
        <a:off x="0" y="2667149"/>
        <a:ext cx="2138906" cy="1565857"/>
      </dsp:txXfrm>
    </dsp:sp>
    <dsp:sp modelId="{E7E66616-52DF-4B77-8608-CADCD0C7153C}">
      <dsp:nvSpPr>
        <dsp:cNvPr id="0" name=""/>
        <dsp:cNvSpPr/>
      </dsp:nvSpPr>
      <dsp:spPr>
        <a:xfrm>
          <a:off x="2513321" y="922296"/>
          <a:ext cx="748617" cy="7486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22321-EFBE-48B1-91CA-2BFCA9371221}">
      <dsp:nvSpPr>
        <dsp:cNvPr id="0" name=""/>
        <dsp:cNvSpPr/>
      </dsp:nvSpPr>
      <dsp:spPr>
        <a:xfrm>
          <a:off x="2513321" y="1812095"/>
          <a:ext cx="2138906" cy="76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Small group of 2-4 students that work with a faculty advisor</a:t>
          </a:r>
        </a:p>
      </dsp:txBody>
      <dsp:txXfrm>
        <a:off x="2513321" y="1812095"/>
        <a:ext cx="2138906" cy="761985"/>
      </dsp:txXfrm>
    </dsp:sp>
    <dsp:sp modelId="{2D9FFCE0-4D30-4E4B-9737-58D881D30731}">
      <dsp:nvSpPr>
        <dsp:cNvPr id="0" name=""/>
        <dsp:cNvSpPr/>
      </dsp:nvSpPr>
      <dsp:spPr>
        <a:xfrm>
          <a:off x="2513321" y="2685423"/>
          <a:ext cx="2138906" cy="1565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Generally incorporated into existing faculty research projects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Limited exposure to the process of science, experimental design, proposals</a:t>
          </a:r>
        </a:p>
      </dsp:txBody>
      <dsp:txXfrm>
        <a:off x="2513321" y="2685423"/>
        <a:ext cx="2138906" cy="1565857"/>
      </dsp:txXfrm>
    </dsp:sp>
    <dsp:sp modelId="{AA2F922E-5A85-404D-9D79-553091A03F36}">
      <dsp:nvSpPr>
        <dsp:cNvPr id="0" name=""/>
        <dsp:cNvSpPr/>
      </dsp:nvSpPr>
      <dsp:spPr>
        <a:xfrm>
          <a:off x="5026536" y="922296"/>
          <a:ext cx="748617" cy="7486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3F73A-00C3-47B9-BA60-62CD253D123A}">
      <dsp:nvSpPr>
        <dsp:cNvPr id="0" name=""/>
        <dsp:cNvSpPr/>
      </dsp:nvSpPr>
      <dsp:spPr>
        <a:xfrm>
          <a:off x="5026536" y="1812095"/>
          <a:ext cx="2138906" cy="76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Semester based projects </a:t>
          </a:r>
        </a:p>
      </dsp:txBody>
      <dsp:txXfrm>
        <a:off x="5026536" y="1812095"/>
        <a:ext cx="2138906" cy="761985"/>
      </dsp:txXfrm>
    </dsp:sp>
    <dsp:sp modelId="{37BD84D0-EA52-4C13-B9C7-E2BD6A442E0A}">
      <dsp:nvSpPr>
        <dsp:cNvPr id="0" name=""/>
        <dsp:cNvSpPr/>
      </dsp:nvSpPr>
      <dsp:spPr>
        <a:xfrm>
          <a:off x="5026536" y="2639747"/>
          <a:ext cx="2138906" cy="1565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Limited time frame</a:t>
          </a:r>
        </a:p>
      </dsp:txBody>
      <dsp:txXfrm>
        <a:off x="5026536" y="2639747"/>
        <a:ext cx="2138906" cy="1565857"/>
      </dsp:txXfrm>
    </dsp:sp>
    <dsp:sp modelId="{8661D287-0990-4265-B4B4-68395DE775D9}">
      <dsp:nvSpPr>
        <dsp:cNvPr id="0" name=""/>
        <dsp:cNvSpPr/>
      </dsp:nvSpPr>
      <dsp:spPr>
        <a:xfrm>
          <a:off x="7539751" y="922296"/>
          <a:ext cx="748617" cy="7486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C54FD-DF70-45E2-8FC3-51DAD0F99A65}">
      <dsp:nvSpPr>
        <dsp:cNvPr id="0" name=""/>
        <dsp:cNvSpPr/>
      </dsp:nvSpPr>
      <dsp:spPr>
        <a:xfrm>
          <a:off x="7539751" y="1812095"/>
          <a:ext cx="2138906" cy="76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Poster creation and presentations</a:t>
          </a:r>
        </a:p>
      </dsp:txBody>
      <dsp:txXfrm>
        <a:off x="7539751" y="1812095"/>
        <a:ext cx="2138906" cy="761985"/>
      </dsp:txXfrm>
    </dsp:sp>
    <dsp:sp modelId="{BB68EB8B-52FA-4DC8-A846-1CCBEA83CC87}">
      <dsp:nvSpPr>
        <dsp:cNvPr id="0" name=""/>
        <dsp:cNvSpPr/>
      </dsp:nvSpPr>
      <dsp:spPr>
        <a:xfrm>
          <a:off x="7539751" y="2639747"/>
          <a:ext cx="2138906" cy="1565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Local presentations at the college: Cultivating Scholars and STEM Symposium</a:t>
          </a:r>
        </a:p>
      </dsp:txBody>
      <dsp:txXfrm>
        <a:off x="7539751" y="2639747"/>
        <a:ext cx="2138906" cy="1565857"/>
      </dsp:txXfrm>
    </dsp:sp>
    <dsp:sp modelId="{7AD7D80A-5F1D-4608-8156-9FD15007734D}">
      <dsp:nvSpPr>
        <dsp:cNvPr id="0" name=""/>
        <dsp:cNvSpPr/>
      </dsp:nvSpPr>
      <dsp:spPr>
        <a:xfrm>
          <a:off x="10052966" y="922296"/>
          <a:ext cx="748617" cy="7486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382F6-22E3-4F49-AE37-EC4FC274505D}">
      <dsp:nvSpPr>
        <dsp:cNvPr id="0" name=""/>
        <dsp:cNvSpPr/>
      </dsp:nvSpPr>
      <dsp:spPr>
        <a:xfrm>
          <a:off x="10052966" y="1812095"/>
          <a:ext cx="2138906" cy="76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30 years in existence</a:t>
          </a:r>
        </a:p>
      </dsp:txBody>
      <dsp:txXfrm>
        <a:off x="10052966" y="1812095"/>
        <a:ext cx="2138906" cy="761985"/>
      </dsp:txXfrm>
    </dsp:sp>
    <dsp:sp modelId="{6403D47B-D07E-4856-88E7-E37114BEFECE}">
      <dsp:nvSpPr>
        <dsp:cNvPr id="0" name=""/>
        <dsp:cNvSpPr/>
      </dsp:nvSpPr>
      <dsp:spPr>
        <a:xfrm>
          <a:off x="10052966" y="2639747"/>
          <a:ext cx="2138906" cy="1565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84A69-23E6-4FE5-A8F9-0D2942F2393E}">
      <dsp:nvSpPr>
        <dsp:cNvPr id="0" name=""/>
        <dsp:cNvSpPr/>
      </dsp:nvSpPr>
      <dsp:spPr>
        <a:xfrm>
          <a:off x="-483361" y="7267"/>
          <a:ext cx="10506456" cy="13058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6575A-DCAB-40E8-9BF5-BAA42D9DBEB1}">
      <dsp:nvSpPr>
        <dsp:cNvPr id="0" name=""/>
        <dsp:cNvSpPr/>
      </dsp:nvSpPr>
      <dsp:spPr>
        <a:xfrm>
          <a:off x="-88347" y="301079"/>
          <a:ext cx="718207" cy="7182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1B4EC-5031-46E9-9A33-90D2A58D34E8}">
      <dsp:nvSpPr>
        <dsp:cNvPr id="0" name=""/>
        <dsp:cNvSpPr/>
      </dsp:nvSpPr>
      <dsp:spPr>
        <a:xfrm>
          <a:off x="879060" y="0"/>
          <a:ext cx="8995270" cy="1305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01" tIns="138201" rIns="138201" bIns="13820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CASMNS Fellowship Program</a:t>
          </a:r>
        </a:p>
      </dsp:txBody>
      <dsp:txXfrm>
        <a:off x="879060" y="0"/>
        <a:ext cx="8995270" cy="1305831"/>
      </dsp:txXfrm>
    </dsp:sp>
    <dsp:sp modelId="{FA4B09D3-EEF9-4C4A-AE4D-12EA01915DB8}">
      <dsp:nvSpPr>
        <dsp:cNvPr id="0" name=""/>
        <dsp:cNvSpPr/>
      </dsp:nvSpPr>
      <dsp:spPr>
        <a:xfrm>
          <a:off x="-483361" y="1639557"/>
          <a:ext cx="10506456" cy="13058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BEB65-22F0-49DC-B3F2-495B5A7C34DC}">
      <dsp:nvSpPr>
        <dsp:cNvPr id="0" name=""/>
        <dsp:cNvSpPr/>
      </dsp:nvSpPr>
      <dsp:spPr>
        <a:xfrm>
          <a:off x="-88347" y="1933369"/>
          <a:ext cx="718207" cy="7182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7F1D9-6748-48BA-8178-A7288CA25396}">
      <dsp:nvSpPr>
        <dsp:cNvPr id="0" name=""/>
        <dsp:cNvSpPr/>
      </dsp:nvSpPr>
      <dsp:spPr>
        <a:xfrm>
          <a:off x="1024873" y="1639557"/>
          <a:ext cx="4727905" cy="1305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01" tIns="138201" rIns="138201" bIns="13820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Expansion</a:t>
          </a:r>
        </a:p>
      </dsp:txBody>
      <dsp:txXfrm>
        <a:off x="1024873" y="1639557"/>
        <a:ext cx="4727905" cy="1305831"/>
      </dsp:txXfrm>
    </dsp:sp>
    <dsp:sp modelId="{F30A6346-D8EF-48D5-95FF-9EB87409E84A}">
      <dsp:nvSpPr>
        <dsp:cNvPr id="0" name=""/>
        <dsp:cNvSpPr/>
      </dsp:nvSpPr>
      <dsp:spPr>
        <a:xfrm>
          <a:off x="4107709" y="1652001"/>
          <a:ext cx="6206712" cy="1305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01" tIns="138201" rIns="138201" bIns="13820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Expand to a 1-year program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Promote inquiry, background research, experimental design, supplies/ordering, and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Writing a grant proposal</a:t>
          </a:r>
        </a:p>
      </dsp:txBody>
      <dsp:txXfrm>
        <a:off x="4107709" y="1652001"/>
        <a:ext cx="6206712" cy="1305831"/>
      </dsp:txXfrm>
    </dsp:sp>
    <dsp:sp modelId="{02671FE0-3F05-41B2-98DC-7F173DC8CFB3}">
      <dsp:nvSpPr>
        <dsp:cNvPr id="0" name=""/>
        <dsp:cNvSpPr/>
      </dsp:nvSpPr>
      <dsp:spPr>
        <a:xfrm>
          <a:off x="-483361" y="3271846"/>
          <a:ext cx="10506456" cy="13058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8D96C-CA4A-4DAB-A7BB-25EFD0790A35}">
      <dsp:nvSpPr>
        <dsp:cNvPr id="0" name=""/>
        <dsp:cNvSpPr/>
      </dsp:nvSpPr>
      <dsp:spPr>
        <a:xfrm>
          <a:off x="-88347" y="3565658"/>
          <a:ext cx="718207" cy="7182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923D4-F7A6-415E-A0A7-E887F129BCC5}">
      <dsp:nvSpPr>
        <dsp:cNvPr id="0" name=""/>
        <dsp:cNvSpPr/>
      </dsp:nvSpPr>
      <dsp:spPr>
        <a:xfrm>
          <a:off x="940564" y="3324350"/>
          <a:ext cx="2612284" cy="1221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799" tIns="133799" rIns="133799" bIns="13379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Awards for project funding: $500-$1000 per project</a:t>
          </a:r>
        </a:p>
      </dsp:txBody>
      <dsp:txXfrm>
        <a:off x="940564" y="3324350"/>
        <a:ext cx="2612284" cy="1221585"/>
      </dsp:txXfrm>
    </dsp:sp>
    <dsp:sp modelId="{C3D98443-6943-43BC-8043-63C8A445AD3D}">
      <dsp:nvSpPr>
        <dsp:cNvPr id="0" name=""/>
        <dsp:cNvSpPr/>
      </dsp:nvSpPr>
      <dsp:spPr>
        <a:xfrm>
          <a:off x="4103863" y="3279114"/>
          <a:ext cx="4368928" cy="1305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01" tIns="138201" rIns="138201" bIns="13820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Covers expenses for supplies and equipment to complete the project</a:t>
          </a:r>
        </a:p>
      </dsp:txBody>
      <dsp:txXfrm>
        <a:off x="4103863" y="3279114"/>
        <a:ext cx="4368928" cy="13058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E5FB5-1C5D-4CAA-AFF2-3B7E901C9931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CD5F8-2EBA-41D6-9F9B-A9E535C23F4B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BEB552-A3DB-4547-B5F1-B6BDE9E99425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Identify a research question</a:t>
          </a:r>
        </a:p>
      </dsp:txBody>
      <dsp:txXfrm>
        <a:off x="1172126" y="908559"/>
        <a:ext cx="2114937" cy="897246"/>
      </dsp:txXfrm>
    </dsp:sp>
    <dsp:sp modelId="{93A8AC87-E23B-483B-9B59-816347915E65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C8400-A615-4209-A0F5-142CF365E05F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93D84-BCAC-46C3-B1FA-5D2C8B3B168E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Literature reviews and background research</a:t>
          </a:r>
        </a:p>
      </dsp:txBody>
      <dsp:txXfrm>
        <a:off x="4745088" y="908559"/>
        <a:ext cx="2114937" cy="897246"/>
      </dsp:txXfrm>
    </dsp:sp>
    <dsp:sp modelId="{99AE7AD9-9C20-4DCC-A14F-2EC498ABC218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CAEFB-23D5-4A2E-8B7A-E4E2684EE9BB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3E9C5-2A2F-4522-B533-F3EE8EF07F23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Create a testable hypothesis</a:t>
          </a:r>
        </a:p>
      </dsp:txBody>
      <dsp:txXfrm>
        <a:off x="8318049" y="908559"/>
        <a:ext cx="2114937" cy="897246"/>
      </dsp:txXfrm>
    </dsp:sp>
    <dsp:sp modelId="{3A826609-4990-490C-833B-6E79CE29C8B0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F76A7-56C3-4D24-9AA8-F88143B6904F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897AD-B94A-4DBB-92E1-57703846E57C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Experimental Design</a:t>
          </a:r>
        </a:p>
      </dsp:txBody>
      <dsp:txXfrm>
        <a:off x="1172126" y="2545532"/>
        <a:ext cx="2114937" cy="897246"/>
      </dsp:txXfrm>
    </dsp:sp>
    <dsp:sp modelId="{3600F26C-9BDD-4AAF-AC46-52AFF68440B4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D2191-7F3C-4E70-A2CC-202F56F2AD48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1DC9F-C0CD-4CCD-B452-77C92A690555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Identify and create a budget for supplies</a:t>
          </a:r>
        </a:p>
      </dsp:txBody>
      <dsp:txXfrm>
        <a:off x="4745088" y="2545532"/>
        <a:ext cx="2114937" cy="897246"/>
      </dsp:txXfrm>
    </dsp:sp>
    <dsp:sp modelId="{C33C8F9E-B5B7-40B4-9A7E-BBD045097F42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0769C-7264-412C-A71B-9446B2E64799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2C6C2B-DE67-4F17-824E-B14CA8B0D772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Write a grant proposal </a:t>
          </a:r>
        </a:p>
      </dsp:txBody>
      <dsp:txXfrm>
        <a:off x="8318049" y="2545532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430DE-8B5E-4731-B6FB-D7D78E69D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E3558-B0FD-428E-A5C7-28C664772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CC89B-B52C-494A-B02A-AA19A307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54675-32F6-4C3D-98D7-C201BB25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D29B7-8AAB-4B0F-AEE2-C492AE2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4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C31E-A8AB-49A1-A5F5-292D5A8D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D23B51-EAB2-4D01-8CEE-EA52665D2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C06E9-32FC-4A11-973D-792EE1538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5D8AA-A19F-448A-BDA3-3A91093B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CC520-F4B9-4DF2-B58C-1933BFD0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1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4C78B4-47D3-4D99-B040-35DB4C9833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3132D-6E6F-4E3E-A00F-8689E562C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A4CCF-7C54-42C0-AB60-93595448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6B086-F737-4E1D-8994-C0D61801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2B55D-F73C-4E64-ADA7-EAE32B11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34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DBA6-DA73-4DFC-ABFE-61E607D4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57FF-FBCC-4B4E-BAE3-413B96757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351B0-6550-4F51-9C05-6B7942C7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460ED-C03B-4751-9BD5-F1AABBF4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0143-5407-41F7-A611-C1FA39CF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769B1-5DBC-4F77-AC12-48B20B6BA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5B898-CA75-4867-91D8-0D7533CD7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62C3E-100B-407A-A800-17D71D98A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89C7B-6EBD-46F4-ACD6-FC3F076B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C7C30-B9FD-43B6-B77A-58A7AB85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2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91F0B-3F28-4B0F-90DB-8E43A971C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671E8-8137-4B83-B41C-32AC468AC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FD0D7-7A25-4DD5-BD97-3CC01871A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F18F8-7D1E-4ED7-B6BC-029A6B57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97C58-F8C1-420A-83B4-ECF9C1535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C80C1-55A8-44D9-8D66-0270574B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4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574CE-2E12-46F9-842C-65870442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F6437-9448-40CD-884F-6D37CA3F5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436F9-EDB7-45AF-85CC-8E733F3CF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14942F-133E-4973-940A-CA78C05F1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C74D8-E5CC-4C71-B837-64E7B2908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0736C-A61F-4F4E-870B-D3435AB5F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2BE57D-40C0-41A6-BB7D-16EAF8B41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050D8F-F725-4D5C-B8E0-0D7D683A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2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EAE4B-AFEC-4A01-B1D0-32A688AB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7EF87A-EC7B-45F5-8CF2-B9CA812B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30B095-66C5-4F60-9036-178A4EC1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EE411-652C-4C42-8D2E-A76C6C07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8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1D04A0-D28A-4344-913A-544D1479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412C2-7DED-4528-A959-797535C1A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14DBB-DA34-4230-89C0-1E63EFB2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54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0722-4950-474F-AA73-19836C59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DD9C1-BED8-4472-8D97-1A8F79EBD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64EC2-2038-4D92-8AC8-C36085F37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64882-2E1B-4E31-BE5B-C7E1FEF8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CE7FF-9473-4756-A922-B3535E33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2DD8C-9240-49EA-B5DF-C6F02C93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B0AD-1080-4DFF-AF5F-C8C390506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BDC93D-E2E3-43ED-A84E-BE5E1EE4B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64215-C40B-4E2C-A90B-AB6D7ABD2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7DE38-6942-44A1-8989-7CEB732CC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1169A-319E-4D69-8091-26003C912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5434-8AB9-43D1-9D67-CEDB9AA9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9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F09678-7071-4774-B8F9-29A931193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BC94A-F18D-4B95-AC06-3615B2B99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FC860-4010-4004-9F5E-8090A22AD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32244-FF42-4FA2-A368-61E602272ED2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5A9AC-ECFB-4D23-9907-9A503A801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63F21-BE2F-423C-ACD9-91FAFD100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E7DE7-DFC1-47A1-80D0-3E435A9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1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 In A Lab">
            <a:extLst>
              <a:ext uri="{FF2B5EF4-FFF2-40B4-BE49-F238E27FC236}">
                <a16:creationId xmlns:a16="http://schemas.microsoft.com/office/drawing/2014/main" id="{5777EDDE-B559-CEA6-EBB4-04CC2D85A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831BB5-662D-4063-A8A8-45C5EED47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9430" y="637134"/>
            <a:ext cx="9756250" cy="3103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Undergraduate Research 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at a 2-year College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6EEB4-5F3F-4334-9C08-4ABA61F7A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754540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Katie Johnson</a:t>
            </a:r>
          </a:p>
          <a:p>
            <a:r>
              <a:rPr lang="en-US" dirty="0">
                <a:solidFill>
                  <a:srgbClr val="FFFFFF"/>
                </a:solidFill>
              </a:rPr>
              <a:t>Collin College</a:t>
            </a:r>
          </a:p>
        </p:txBody>
      </p:sp>
    </p:spTree>
    <p:extLst>
      <p:ext uri="{BB962C8B-B14F-4D97-AF65-F5344CB8AC3E}">
        <p14:creationId xmlns:p14="http://schemas.microsoft.com/office/powerpoint/2010/main" val="118544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A7D0E1-9A8C-F606-959B-48AB7E0F9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523" y="0"/>
            <a:ext cx="8882225" cy="6661668"/>
          </a:xfrm>
        </p:spPr>
      </p:pic>
    </p:spTree>
    <p:extLst>
      <p:ext uri="{BB962C8B-B14F-4D97-AF65-F5344CB8AC3E}">
        <p14:creationId xmlns:p14="http://schemas.microsoft.com/office/powerpoint/2010/main" val="228665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09D77CEE-1661-7B24-7D00-A7F9966E9E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932" b="87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095476-B04E-5359-3C82-FF22BDD2E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Research at a 2-year college</a:t>
            </a:r>
          </a:p>
        </p:txBody>
      </p:sp>
      <p:graphicFrame>
        <p:nvGraphicFramePr>
          <p:cNvPr id="17" name="Content Placeholder 7">
            <a:extLst>
              <a:ext uri="{FF2B5EF4-FFF2-40B4-BE49-F238E27FC236}">
                <a16:creationId xmlns:a16="http://schemas.microsoft.com/office/drawing/2014/main" id="{9A5462E2-1019-1DBA-8081-65D43750A0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4936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560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2AA171-F6E5-27D5-9857-4B0ACA2215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2150" b="4100"/>
          <a:stretch/>
        </p:blipFill>
        <p:spPr>
          <a:xfrm>
            <a:off x="20" y="270174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DE5863-8109-4004-8390-4FA6C10BE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Center for Advanced Studies in Math and Natural Science (CAMSNS)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F3EBC89-2C3F-5485-57D8-409CFD4952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3522643"/>
              </p:ext>
            </p:extLst>
          </p:nvPr>
        </p:nvGraphicFramePr>
        <p:xfrm>
          <a:off x="90505" y="1364974"/>
          <a:ext cx="12191979" cy="5127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485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1F29D-F234-4B69-8B10-539BCA20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43" y="252900"/>
            <a:ext cx="10953187" cy="1010264"/>
          </a:xfrm>
        </p:spPr>
        <p:txBody>
          <a:bodyPr anchor="ctr">
            <a:normAutofit/>
          </a:bodyPr>
          <a:lstStyle/>
          <a:p>
            <a:r>
              <a:rPr lang="en-US" sz="3100" dirty="0"/>
              <a:t>Next Steps: CASMNS and Undergraduate Research at Collin College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EB637AC-C7D5-A166-0D35-2CBFE607BE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7186091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584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A3C3E6-E3B5-E420-8F39-E44D1B23A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F7008-6505-A2F1-C4F7-76B756A78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Experience the Process of Science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81B36F8-9D97-0190-DFD8-2DAE4BB538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739405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630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Rectangle 1053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20883-102C-4798-BA62-3B1884B0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58" y="813435"/>
            <a:ext cx="4683321" cy="2148841"/>
          </a:xfrm>
        </p:spPr>
        <p:txBody>
          <a:bodyPr anchor="t">
            <a:normAutofit/>
          </a:bodyPr>
          <a:lstStyle/>
          <a:p>
            <a:r>
              <a:rPr lang="en-US" b="1" dirty="0"/>
              <a:t>Additional Benefits</a:t>
            </a:r>
          </a:p>
        </p:txBody>
      </p:sp>
      <p:pic>
        <p:nvPicPr>
          <p:cNvPr id="1028" name="Picture 4" descr="Empathy to Our Research Labs ...">
            <a:extLst>
              <a:ext uri="{FF2B5EF4-FFF2-40B4-BE49-F238E27FC236}">
                <a16:creationId xmlns:a16="http://schemas.microsoft.com/office/drawing/2014/main" id="{9706007E-9C44-BF28-F05F-1D5C68C46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r="2" b="2"/>
          <a:stretch/>
        </p:blipFill>
        <p:spPr bwMode="auto"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D061F7-9F62-EBEB-D4A6-30AEE5FFE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648" y="670559"/>
            <a:ext cx="5588288" cy="5445076"/>
          </a:xfrm>
        </p:spPr>
        <p:txBody>
          <a:bodyPr anchor="t">
            <a:normAutofit/>
          </a:bodyPr>
          <a:lstStyle/>
          <a:p>
            <a:r>
              <a:rPr lang="en-US" dirty="0"/>
              <a:t>Increase faculty participation</a:t>
            </a:r>
          </a:p>
          <a:p>
            <a:r>
              <a:rPr lang="en-US" dirty="0"/>
              <a:t>Increase opportunities for students</a:t>
            </a:r>
          </a:p>
          <a:p>
            <a:r>
              <a:rPr lang="en-US" dirty="0"/>
              <a:t>Increase buy in and comprehension of the project</a:t>
            </a:r>
          </a:p>
          <a:p>
            <a:r>
              <a:rPr lang="en-US" dirty="0"/>
              <a:t>Enhance the research experience</a:t>
            </a:r>
          </a:p>
          <a:p>
            <a:r>
              <a:rPr lang="en-US" dirty="0"/>
              <a:t>Enhance posters and presentations </a:t>
            </a:r>
          </a:p>
          <a:p>
            <a:r>
              <a:rPr lang="en-US" dirty="0"/>
              <a:t>Expand the opportunities to present outside the college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32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104: How to Give a Perfect Poster Presentation - Hello PhD">
            <a:extLst>
              <a:ext uri="{FF2B5EF4-FFF2-40B4-BE49-F238E27FC236}">
                <a16:creationId xmlns:a16="http://schemas.microsoft.com/office/drawing/2014/main" id="{36BD65D4-8636-6CA8-2354-AE70211C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EB2031-3E50-4704-A9C8-8D49C00FD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Suggestions?</a:t>
            </a:r>
          </a:p>
        </p:txBody>
      </p:sp>
    </p:spTree>
    <p:extLst>
      <p:ext uri="{BB962C8B-B14F-4D97-AF65-F5344CB8AC3E}">
        <p14:creationId xmlns:p14="http://schemas.microsoft.com/office/powerpoint/2010/main" val="2375664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25CAE1-BBB0-DC26-CE34-EB9CC6ABA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0"/>
            <a:ext cx="9074726" cy="6806045"/>
          </a:xfrm>
        </p:spPr>
      </p:pic>
    </p:spTree>
    <p:extLst>
      <p:ext uri="{BB962C8B-B14F-4D97-AF65-F5344CB8AC3E}">
        <p14:creationId xmlns:p14="http://schemas.microsoft.com/office/powerpoint/2010/main" val="4139899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3716B4-C2D0-6214-E50D-9FFEA073F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3109" y="550718"/>
            <a:ext cx="10308486" cy="5798523"/>
          </a:xfrm>
        </p:spPr>
      </p:pic>
    </p:spTree>
    <p:extLst>
      <p:ext uri="{BB962C8B-B14F-4D97-AF65-F5344CB8AC3E}">
        <p14:creationId xmlns:p14="http://schemas.microsoft.com/office/powerpoint/2010/main" val="2855757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fa5be20-dc39-4186-a780-7e1bcec99d18}" enabled="1" method="Standard" siteId="{c5063431-d7f2-48db-ac62-eaeaa2e0bff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244</Words>
  <Application>Microsoft Macintosh PowerPoint</Application>
  <PresentationFormat>Widescreen</PresentationFormat>
  <Paragraphs>41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Undergraduate Research  at a 2-year College</vt:lpstr>
      <vt:lpstr>Research at a 2-year college</vt:lpstr>
      <vt:lpstr>Center for Advanced Studies in Math and Natural Science (CAMSNS)</vt:lpstr>
      <vt:lpstr>Next Steps: CASMNS and Undergraduate Research at Collin College</vt:lpstr>
      <vt:lpstr>Experience the Process of Science</vt:lpstr>
      <vt:lpstr>Additional Benefits</vt:lpstr>
      <vt:lpstr>Suggestions?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 But Spectacular</dc:title>
  <dc:creator>Katie A Johnson</dc:creator>
  <cp:lastModifiedBy>Katie A Johnson</cp:lastModifiedBy>
  <cp:revision>6</cp:revision>
  <dcterms:created xsi:type="dcterms:W3CDTF">2025-04-07T15:50:28Z</dcterms:created>
  <dcterms:modified xsi:type="dcterms:W3CDTF">2025-04-12T21:10:18Z</dcterms:modified>
</cp:coreProperties>
</file>